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D0F"/>
    <a:srgbClr val="FCC129"/>
    <a:srgbClr val="F4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0584E-4470-5571-059B-BB762E65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16794-9FB7-028F-92E6-AFDC69B3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F6C4E-1C82-7B5C-547C-1DC95A27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6D02B-69BA-0A2D-6FAB-E9830314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BC1E8-C4F5-E1D6-B474-87B47D76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6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B5635-5025-5B0C-D63E-E2BF2CAC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15402-A03C-350F-D33D-1ABBDD718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F2CF6E-C7CF-C3EF-9267-A7EE54AE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5FBBF-4C61-6E39-C2B8-24570EB6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398E3-10B3-E8C9-1EBB-0E0D8409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70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3F233-D93A-97BE-16A7-12E27FCA1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CEA25-3BBE-9068-2D3C-1FBEEC57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CF40D-0257-0A6F-F4E2-6BDF3102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0F8A9-0222-1A28-06FA-699CF83D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2B285A-48EE-EF91-2279-FC90B896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1C0A2-AB3A-ADCF-CFC0-4D2DA30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C2047-AC21-0850-384D-5E5B879C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5A6951-8271-3645-B749-E3B4CEF1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F529E-9208-828D-7407-966F7B15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65E7E-71CF-5C23-CC1B-250A776E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7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1F440-A323-ED11-1F09-F364A617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3B1B5-28BD-FA30-A41D-64681DEA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EFCAD-31EA-9F97-9B0A-3787FAD1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4EF5D-412A-2095-900F-FD37512E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F3B23-0930-0584-2B21-E694DFD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710B5-A858-3FE5-BAFF-AB150817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CAB21-4AF9-577D-66B8-1352F80F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14478B-FD20-7DD4-0229-6DC7EA6D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99BE2-26ED-6A4E-200A-4A4EEAA3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931A2-3582-5A3D-11DC-70132709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A3720-2965-6DA2-42EB-A0C2719D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B60B3-2FB2-8C5D-0F86-4EED094E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D2BAC-C7AE-21BD-E569-21F63D43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8B1861-74FB-F25E-7E66-92897940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D02E05-BEB5-EAFA-24C8-612EF4152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2AD06A-5E3E-BC41-797F-F3AD30AD1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B379D9-9732-5107-F8BA-CD225CA5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1778E3-ACC2-1DB6-39D3-AD29A3F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C29103-99E4-5872-EEF3-BF3C7E57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5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42C7-ABDF-C193-DB9E-14226DA5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DF0C88-BBC8-E9BC-1500-7DCD7DEF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16D9A5-A829-435C-2639-5E72A3CC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51AB5D-2029-DC2C-AD5A-B15FCE48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8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41E128-BC4C-A1F8-1BE1-15678DC2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318290-0C3B-B9E1-C403-01D82A9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94E7F-BB8D-AA36-218D-44F1549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2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973D9-870F-6985-E686-CA41895D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25F7C-012E-7827-98A8-02835B036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DDC495-C446-BF9B-5FFF-7D73F809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E52EE9-A708-BE8A-83C5-0148FB73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9E7A44-498A-B43D-66D7-2D84C4CD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43C914-B615-143A-189A-3FBE856C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0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2CA05-1FA7-D9B3-4E7C-724DE7D3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4A18E9-08C7-7F76-AB56-C15CB8673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E6F3A1-5E73-3634-1CDE-A726C4C3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211E9-6FC8-1445-411D-855DEF6C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848DCF-135F-FB2B-321C-6DBCB57F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474DEF-8551-7F5E-537F-2B5CAFD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DF3B1D-CBB0-C7FF-4F8D-FC3EF96D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CCDC3-CE35-D61A-85C0-55725FBA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61E22-9625-B36F-613D-E89015D0C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220E-58D3-4B0A-955E-323B495D3838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50612-C870-5DDB-6BB4-E32E446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7D9B86-E44E-1678-1E9A-0D8BC276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08B0245-10DB-3C6A-B783-DCC64465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7204" y="1464700"/>
            <a:ext cx="4417591" cy="39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2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DA68-1FA2-57FD-A23B-E7BD7A46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rgbClr val="926D0F"/>
                </a:solidFill>
              </a:rPr>
              <a:t>O que é o Work2Home?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677253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1AB81-7644-FF26-30DF-0179F3D0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48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É uma aplicação para buscar serviços residenciais. O mecanismo da aplicação funciona na comunicação de 2 tipo de usuários (Cliente e Prestador). </a:t>
            </a:r>
          </a:p>
          <a:p>
            <a:pPr lvl="1" algn="just"/>
            <a:endParaRPr lang="pt-BR" sz="32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lvl="1" algn="just"/>
            <a:r>
              <a:rPr lang="pt-BR" sz="3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Cliente busca um serviço através de categoria e prestadores cadastrados em sua localidade e solicita um orçamento a guardando a resposta do prestador.</a:t>
            </a:r>
          </a:p>
          <a:p>
            <a:pPr marL="457200" lvl="1" indent="0" algn="just">
              <a:buNone/>
            </a:pPr>
            <a:endParaRPr lang="pt-BR" sz="32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lvl="1" algn="just"/>
            <a:r>
              <a:rPr lang="pt-BR" sz="3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Prestador cadastra os seus serviços por categoria e locais de atuação, recebe orçamento e retorna uma resposta ao Cliente.</a:t>
            </a:r>
          </a:p>
          <a:p>
            <a:pPr lvl="1" algn="just"/>
            <a:endParaRPr lang="pt-BR" sz="32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772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585-ACCD-E565-8FD7-E1242F38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sz="5400" b="1" dirty="0">
                <a:solidFill>
                  <a:srgbClr val="926D0F"/>
                </a:solidFill>
              </a:rPr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80085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3C156-E94D-276E-D500-2E72CEB5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175"/>
            <a:ext cx="10515600" cy="553878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Spring Security com </a:t>
            </a:r>
            <a:r>
              <a:rPr lang="pt-BR" sz="3600" dirty="0" err="1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Jwt</a:t>
            </a:r>
            <a:endParaRPr lang="pt-BR" sz="36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Documentação com Swagger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Schedules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Prestador: é desativado após 30 dias do último orçamento ou depois da data de criação;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Orçamento: Status do Orçamento muda para “Negado” depois de 30 dias após a data de solicitação se não houver respostar, cliente não responde até a data de início ou cliente não paga em 30 dias 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914400" algn="l"/>
              </a:tabLs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0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ECB99A-8ADB-9D36-1134-EB58D8BB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r>
              <a:rPr lang="pt-BR" dirty="0"/>
              <a:t>Validações</a:t>
            </a:r>
          </a:p>
          <a:p>
            <a:pPr lvl="1"/>
            <a:r>
              <a:rPr lang="pt-BR" dirty="0" err="1"/>
              <a:t>Api</a:t>
            </a:r>
            <a:r>
              <a:rPr lang="pt-BR" dirty="0"/>
              <a:t> de Erro;</a:t>
            </a:r>
          </a:p>
          <a:p>
            <a:pPr lvl="1"/>
            <a:r>
              <a:rPr lang="pt-BR" dirty="0"/>
              <a:t>Anotações Personalizada;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221831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O que é o Work2Home?</vt:lpstr>
      <vt:lpstr>Apresentação do PowerPoint</vt:lpstr>
      <vt:lpstr>Implementação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PubFuture</dc:creator>
  <cp:lastModifiedBy>PubFuture</cp:lastModifiedBy>
  <cp:revision>1</cp:revision>
  <dcterms:created xsi:type="dcterms:W3CDTF">2022-05-11T20:04:34Z</dcterms:created>
  <dcterms:modified xsi:type="dcterms:W3CDTF">2022-05-11T20:04:50Z</dcterms:modified>
</cp:coreProperties>
</file>