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FE48-4150-4AC4-A7A5-224569C40F2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8C7E5-DF86-4BFE-8288-81900C4D0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8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8C7E5-DF86-4BFE-8288-81900C4D0E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5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1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9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9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6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A0ED-6025-400B-8827-78657F882EF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0E67-42B9-4C8A-AE24-A4EFC4049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49903"/>
            <a:ext cx="10515600" cy="73132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Linguagem de Programação Visual I</a:t>
            </a:r>
            <a:endParaRPr lang="pt-BR" sz="32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81224"/>
            <a:ext cx="10515600" cy="5849360"/>
          </a:xfrm>
        </p:spPr>
        <p:txBody>
          <a:bodyPr>
            <a:normAutofit fontScale="55000" lnSpcReduction="20000"/>
          </a:bodyPr>
          <a:lstStyle/>
          <a:p>
            <a:r>
              <a:rPr lang="pt-BR" sz="4400" dirty="0" smtClean="0"/>
              <a:t>Exercícios para Nota</a:t>
            </a:r>
          </a:p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Faça o download do projeto disponível para a aula 09/04/2019 e faça funcionar</a:t>
            </a:r>
          </a:p>
          <a:p>
            <a:pPr lvl="1"/>
            <a:endParaRPr lang="pt-BR" sz="4000" dirty="0"/>
          </a:p>
          <a:p>
            <a:pPr lvl="1"/>
            <a:r>
              <a:rPr lang="pt-BR" sz="4000" dirty="0" smtClean="0"/>
              <a:t>Faça o download do arquivo </a:t>
            </a:r>
            <a:r>
              <a:rPr lang="pt-BR" sz="4000" b="1" dirty="0" err="1" smtClean="0"/>
              <a:t>funcoes.pas</a:t>
            </a:r>
            <a:r>
              <a:rPr lang="pt-BR" sz="4000" dirty="0" smtClean="0"/>
              <a:t> da central do aluno e coloque na pasta do projeto</a:t>
            </a:r>
          </a:p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Implementar no projeto acima o módulo de pesquisa genérica (</a:t>
            </a:r>
            <a:r>
              <a:rPr lang="pt-BR" sz="4000" dirty="0" err="1" smtClean="0"/>
              <a:t>f_pesquisa</a:t>
            </a:r>
            <a:r>
              <a:rPr lang="pt-BR" sz="4000" dirty="0" smtClean="0"/>
              <a:t>)</a:t>
            </a:r>
          </a:p>
          <a:p>
            <a:pPr lvl="1"/>
            <a:endParaRPr lang="pt-BR" sz="4000" dirty="0"/>
          </a:p>
          <a:p>
            <a:pPr lvl="1"/>
            <a:r>
              <a:rPr lang="pt-BR" sz="4000" dirty="0" smtClean="0"/>
              <a:t>Realizar as alterações na tabela cidade adicionando </a:t>
            </a:r>
            <a:r>
              <a:rPr lang="pt-BR" sz="4000" smtClean="0"/>
              <a:t>novos campos</a:t>
            </a:r>
            <a:endParaRPr lang="pt-BR" sz="4000" dirty="0"/>
          </a:p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CRUD </a:t>
            </a:r>
            <a:r>
              <a:rPr lang="pt-BR" sz="4000" dirty="0" smtClean="0"/>
              <a:t>Completo das tabelas:</a:t>
            </a:r>
          </a:p>
          <a:p>
            <a:pPr lvl="2"/>
            <a:endParaRPr lang="pt-BR" sz="3600" dirty="0" smtClean="0"/>
          </a:p>
          <a:p>
            <a:pPr lvl="2"/>
            <a:r>
              <a:rPr lang="pt-BR" sz="3600" dirty="0" smtClean="0"/>
              <a:t>CLIENTES </a:t>
            </a:r>
            <a:r>
              <a:rPr lang="pt-BR" sz="3600" b="1" dirty="0" smtClean="0">
                <a:solidFill>
                  <a:srgbClr val="0000FF"/>
                </a:solidFill>
              </a:rPr>
              <a:t>(2 pontos)</a:t>
            </a:r>
          </a:p>
          <a:p>
            <a:pPr lvl="2"/>
            <a:endParaRPr lang="pt-BR" sz="3600" dirty="0" smtClean="0"/>
          </a:p>
          <a:p>
            <a:pPr lvl="2"/>
            <a:r>
              <a:rPr lang="pt-BR" sz="3600" dirty="0" smtClean="0"/>
              <a:t>FORNECEDORES </a:t>
            </a:r>
            <a:r>
              <a:rPr lang="pt-BR" sz="3600" b="1" dirty="0">
                <a:solidFill>
                  <a:srgbClr val="0000FF"/>
                </a:solidFill>
              </a:rPr>
              <a:t>(1 ponto</a:t>
            </a:r>
            <a:r>
              <a:rPr lang="pt-BR" sz="3600" b="1" dirty="0" smtClean="0">
                <a:solidFill>
                  <a:srgbClr val="0000FF"/>
                </a:solidFill>
              </a:rPr>
              <a:t>)</a:t>
            </a:r>
          </a:p>
          <a:p>
            <a:pPr lvl="2"/>
            <a:endParaRPr lang="pt-BR" sz="4000" dirty="0" smtClean="0"/>
          </a:p>
          <a:p>
            <a:pPr lvl="1"/>
            <a:r>
              <a:rPr lang="pt-BR" sz="4000" dirty="0" smtClean="0">
                <a:solidFill>
                  <a:srgbClr val="FF0000"/>
                </a:solidFill>
              </a:rPr>
              <a:t>Observação: Deve-se utilizar o módulo de pesquisa genérica para o campo </a:t>
            </a:r>
            <a:r>
              <a:rPr lang="pt-BR" sz="4000" dirty="0" err="1" smtClean="0">
                <a:solidFill>
                  <a:srgbClr val="FF0000"/>
                </a:solidFill>
              </a:rPr>
              <a:t>cod_cidade</a:t>
            </a:r>
            <a:endParaRPr lang="pt-BR" sz="4000" dirty="0" smtClean="0">
              <a:solidFill>
                <a:srgbClr val="FF0000"/>
              </a:solidFill>
            </a:endParaRPr>
          </a:p>
          <a:p>
            <a:pPr lvl="2"/>
            <a:endParaRPr lang="pt-BR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Linguagem de Programação Visual I</vt:lpstr>
    </vt:vector>
  </TitlesOfParts>
  <Company>UniFAI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Visual I</dc:title>
  <dc:creator>unifai</dc:creator>
  <cp:lastModifiedBy>unifai</cp:lastModifiedBy>
  <cp:revision>9</cp:revision>
  <dcterms:created xsi:type="dcterms:W3CDTF">2019-04-09T22:38:45Z</dcterms:created>
  <dcterms:modified xsi:type="dcterms:W3CDTF">2019-04-16T23:19:15Z</dcterms:modified>
</cp:coreProperties>
</file>