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CBB9-F9BF-4312-8F43-4ED9A18C5810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F7CF-65F7-4B6F-91B8-632C14DE1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28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CBB9-F9BF-4312-8F43-4ED9A18C5810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F7CF-65F7-4B6F-91B8-632C14DE1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2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CBB9-F9BF-4312-8F43-4ED9A18C5810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F7CF-65F7-4B6F-91B8-632C14DE1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73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CBB9-F9BF-4312-8F43-4ED9A18C5810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F7CF-65F7-4B6F-91B8-632C14DE132B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1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CBB9-F9BF-4312-8F43-4ED9A18C5810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F7CF-65F7-4B6F-91B8-632C14DE1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57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CBB9-F9BF-4312-8F43-4ED9A18C5810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F7CF-65F7-4B6F-91B8-632C14DE1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71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CBB9-F9BF-4312-8F43-4ED9A18C5810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F7CF-65F7-4B6F-91B8-632C14DE1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CBB9-F9BF-4312-8F43-4ED9A18C5810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F7CF-65F7-4B6F-91B8-632C14DE1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97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CBB9-F9BF-4312-8F43-4ED9A18C5810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F7CF-65F7-4B6F-91B8-632C14DE1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00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CBB9-F9BF-4312-8F43-4ED9A18C5810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F7CF-65F7-4B6F-91B8-632C14DE1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32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CBB9-F9BF-4312-8F43-4ED9A18C5810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F7CF-65F7-4B6F-91B8-632C14DE1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52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ACBB9-F9BF-4312-8F43-4ED9A18C5810}" type="datetimeFigureOut">
              <a:rPr lang="pt-BR" smtClean="0"/>
              <a:t>02/12/2013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5F7CF-65F7-4B6F-91B8-632C14DE1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01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19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ARQUITETURA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18918" y="1825625"/>
            <a:ext cx="7234881" cy="4351338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Os dados são armazenados localmente utilizando o SGBD </a:t>
            </a:r>
            <a:r>
              <a:rPr lang="pt-BR" dirty="0" err="1" smtClean="0">
                <a:solidFill>
                  <a:schemeClr val="bg1"/>
                </a:solidFill>
              </a:rPr>
              <a:t>SQLite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Os dados dos serviços são armazenados utilizando o SGBD MySQL.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://upload.wikimedia.org/wikipedia/commons/thumb/3/38/SQLite370.svg/300px-SQLite370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51" y="2507392"/>
            <a:ext cx="2857500" cy="13525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pic>
        <p:nvPicPr>
          <p:cNvPr id="4100" name="Picture 4" descr="http://www.superdownloads.com.br/imagens/materias2013/marco/Augusto/Outubro/mysql/mysql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159" y="4448433"/>
            <a:ext cx="2467435" cy="12766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9286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</a:rPr>
              <a:t>ARQUITETURA – VISÃO GERAL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" y="2257168"/>
            <a:ext cx="12178262" cy="3484605"/>
          </a:xfrm>
        </p:spPr>
      </p:pic>
    </p:spTree>
    <p:extLst>
      <p:ext uri="{BB962C8B-B14F-4D97-AF65-F5344CB8AC3E}">
        <p14:creationId xmlns:p14="http://schemas.microsoft.com/office/powerpoint/2010/main" val="28478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</a:rPr>
              <a:t>DEMONSTRAÇÃO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6" name="CaixaDeTexto 5"/>
          <p:cNvSpPr txBox="1"/>
          <p:nvPr/>
        </p:nvSpPr>
        <p:spPr>
          <a:xfrm>
            <a:off x="6227805" y="2512539"/>
            <a:ext cx="5125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>
                <a:solidFill>
                  <a:schemeClr val="bg1"/>
                </a:solidFill>
              </a:rPr>
              <a:t>DEMONSTRAÇÃO...</a:t>
            </a:r>
            <a:endParaRPr lang="pt-B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3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</a:rPr>
              <a:t>FUTUROS DESENVOLVIMENTOS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3546" y="1825625"/>
            <a:ext cx="7490254" cy="4351338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O código fonte do aplicativo e dos serviços está disponível na íntegra no site </a:t>
            </a:r>
            <a:r>
              <a:rPr lang="pt-BR" sz="3200" dirty="0" err="1" smtClean="0">
                <a:solidFill>
                  <a:schemeClr val="bg1"/>
                </a:solidFill>
              </a:rPr>
              <a:t>GitHub</a:t>
            </a:r>
            <a:r>
              <a:rPr lang="pt-BR" sz="3200" dirty="0" smtClean="0">
                <a:solidFill>
                  <a:schemeClr val="bg1"/>
                </a:solidFill>
              </a:rPr>
              <a:t> e pode ser acessado de forma livre.</a:t>
            </a:r>
          </a:p>
          <a:p>
            <a:endParaRPr lang="pt-BR" sz="3200" dirty="0" smtClean="0">
              <a:solidFill>
                <a:schemeClr val="bg1"/>
              </a:solidFill>
            </a:endParaRPr>
          </a:p>
          <a:p>
            <a:r>
              <a:rPr lang="pt-BR" sz="3200" dirty="0" smtClean="0">
                <a:solidFill>
                  <a:schemeClr val="bg1"/>
                </a:solidFill>
              </a:rPr>
              <a:t>Vislumbram-se para o futuro, o aumento das ações dentro dos módulos disponíveis e o acervo de libras.</a:t>
            </a:r>
            <a:endParaRPr lang="pt-BR" sz="3200" dirty="0">
              <a:solidFill>
                <a:schemeClr val="bg1"/>
              </a:solidFill>
            </a:endParaRPr>
          </a:p>
          <a:p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://railsgirls.com/images/github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39" y="2804383"/>
            <a:ext cx="3834259" cy="152048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65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CaixaDeTexto 4"/>
          <p:cNvSpPr txBox="1"/>
          <p:nvPr/>
        </p:nvSpPr>
        <p:spPr>
          <a:xfrm>
            <a:off x="7323438" y="3006811"/>
            <a:ext cx="2717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OBRIGADO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aixaDeTexto 5"/>
          <p:cNvSpPr txBox="1"/>
          <p:nvPr/>
        </p:nvSpPr>
        <p:spPr>
          <a:xfrm>
            <a:off x="5741773" y="568411"/>
            <a:ext cx="59230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</a:rPr>
              <a:t>FLÁVIA COSTA VIEIRA</a:t>
            </a:r>
          </a:p>
          <a:p>
            <a:r>
              <a:rPr lang="pt-BR" sz="2800" b="1" dirty="0" smtClean="0">
                <a:solidFill>
                  <a:schemeClr val="bg1"/>
                </a:solidFill>
              </a:rPr>
              <a:t>PAULO VAGNER SIQUEIRA OLIVEIRA</a:t>
            </a:r>
          </a:p>
          <a:p>
            <a:r>
              <a:rPr lang="pt-BR" sz="2800" b="1" dirty="0" smtClean="0">
                <a:solidFill>
                  <a:schemeClr val="bg1"/>
                </a:solidFill>
              </a:rPr>
              <a:t>VINICIUS MOISES DE OLIVEIRA</a:t>
            </a:r>
          </a:p>
          <a:p>
            <a:r>
              <a:rPr lang="pt-BR" sz="2800" b="1" dirty="0" smtClean="0">
                <a:solidFill>
                  <a:schemeClr val="bg1"/>
                </a:solidFill>
              </a:rPr>
              <a:t>YURI MARTINS CAMPOLONGO</a:t>
            </a:r>
          </a:p>
          <a:p>
            <a:endParaRPr lang="pt-BR" sz="2800" b="1" dirty="0">
              <a:solidFill>
                <a:schemeClr val="bg1"/>
              </a:solidFill>
            </a:endParaRPr>
          </a:p>
          <a:p>
            <a:r>
              <a:rPr lang="pt-BR" sz="2800" b="1" dirty="0" smtClean="0">
                <a:solidFill>
                  <a:schemeClr val="bg1"/>
                </a:solidFill>
              </a:rPr>
              <a:t>TRABALHO DE GRADUAÇÃO</a:t>
            </a:r>
          </a:p>
          <a:p>
            <a:endParaRPr lang="pt-BR" sz="2800" b="1" dirty="0">
              <a:solidFill>
                <a:schemeClr val="bg1"/>
              </a:solidFill>
            </a:endParaRPr>
          </a:p>
          <a:p>
            <a:r>
              <a:rPr lang="pt-BR" sz="2800" b="1" dirty="0" smtClean="0">
                <a:solidFill>
                  <a:schemeClr val="bg1"/>
                </a:solidFill>
              </a:rPr>
              <a:t>FACULDADE DE TECNOLOGIA DE CARAPICUÍBA – 2013</a:t>
            </a:r>
          </a:p>
          <a:p>
            <a:endParaRPr lang="pt-BR" sz="2800" b="1" dirty="0">
              <a:solidFill>
                <a:schemeClr val="bg1"/>
              </a:solidFill>
            </a:endParaRPr>
          </a:p>
          <a:p>
            <a:r>
              <a:rPr lang="pt-BR" sz="2800" b="1" dirty="0" smtClean="0">
                <a:solidFill>
                  <a:schemeClr val="bg1"/>
                </a:solidFill>
              </a:rPr>
              <a:t>PROFESSORA ORIENTADORA:</a:t>
            </a:r>
          </a:p>
          <a:p>
            <a:r>
              <a:rPr lang="pt-BR" sz="2800" b="1" dirty="0" smtClean="0">
                <a:solidFill>
                  <a:schemeClr val="bg1"/>
                </a:solidFill>
              </a:rPr>
              <a:t>ANDREIA MACHION</a:t>
            </a:r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71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</a:rPr>
              <a:t>A IDEIA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fourmix.com.br/wp-content/uploads/2013/11/Y5nC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515" y="2097466"/>
            <a:ext cx="6447581" cy="429538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29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O QUE É O HERMES?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875" y="1323117"/>
            <a:ext cx="8155934" cy="4351338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Aplicativo para plataforma Android </a:t>
            </a:r>
            <a:r>
              <a:rPr lang="pt-BR" dirty="0">
                <a:solidFill>
                  <a:schemeClr val="bg1"/>
                </a:solidFill>
              </a:rPr>
              <a:t>com interface específica que funciona como intermediário na comunicação entre portadores de necessidades especiais verbal e auditiva e pessoas ouvintes e falantes.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.i.cbsi.com/cnwk.1d/i/tim/2012/05/07/1_Android_Accessibil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81" y="1544080"/>
            <a:ext cx="2733675" cy="470535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CENÁRIO ATUAL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95" y="1556951"/>
            <a:ext cx="10886524" cy="473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POR QUE UTILIZAR O HERMES?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2930" y="1825625"/>
            <a:ext cx="7580870" cy="4351338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Elimina a necessidade de conhecimentos prévios sobre comunicações específicas com pessoas com necessidades especiais.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Aborda uma comunicação bilateral.</a:t>
            </a:r>
          </a:p>
        </p:txBody>
      </p:sp>
      <p:pic>
        <p:nvPicPr>
          <p:cNvPr id="3074" name="Picture 2" descr="https://www.ufmg.br/online/libras/logotipo_acessiv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13" y="1825625"/>
            <a:ext cx="2790825" cy="39338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95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</a:rPr>
              <a:t>COMO O HERMES FUNCIONA?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19712" y="1825625"/>
            <a:ext cx="7346212" cy="4351338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Sistema divido em 3 módulos de comunicação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Áudio capturado convertido em libras;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Texto inserido convertido para áudio;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Imagem selecionada convertida para áudio;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Aplicativo para plataforma Android</a:t>
            </a:r>
          </a:p>
        </p:txBody>
      </p:sp>
      <p:pic>
        <p:nvPicPr>
          <p:cNvPr id="4" name="Imagem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3" y="2559823"/>
            <a:ext cx="3694430" cy="221615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6107">
            <a:off x="9423986" y="3676137"/>
            <a:ext cx="1720293" cy="17202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0" name="Picture 2" descr="http://infowinder.com/images/Java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202" y="2484318"/>
            <a:ext cx="645138" cy="11835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66320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ARQUITETURA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31956" y="1825625"/>
            <a:ext cx="6921843" cy="4351338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Baseada em serviços</a:t>
            </a:r>
          </a:p>
          <a:p>
            <a:pPr lvl="1"/>
            <a:r>
              <a:rPr lang="pt-BR" dirty="0" smtClean="0">
                <a:solidFill>
                  <a:schemeClr val="bg1"/>
                </a:solidFill>
              </a:rPr>
              <a:t>Permite uma integração para diferentes tecnologias além do Android para futuros desenvolvedores.</a:t>
            </a:r>
          </a:p>
        </p:txBody>
      </p:sp>
      <p:pic>
        <p:nvPicPr>
          <p:cNvPr id="1026" name="Picture 2" descr="http://www.clm.com.br/produtos/a10/pictures/AX-cloud-compu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187146"/>
            <a:ext cx="3810000" cy="28575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abiokung.files.wordpress.com/2008/08/ruby-logo-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274" y="4167957"/>
            <a:ext cx="1536603" cy="18863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pic>
        <p:nvPicPr>
          <p:cNvPr id="1030" name="Picture 6" descr="http://www.ibitsolution.com/images/technology_img/json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092" y="4324543"/>
            <a:ext cx="1440206" cy="14402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79640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</a:rPr>
              <a:t>ARQUITETURA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357816" y="1825625"/>
            <a:ext cx="6995984" cy="4351338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Utilização da Google </a:t>
            </a:r>
            <a:r>
              <a:rPr lang="pt-BR" dirty="0" err="1" smtClean="0">
                <a:solidFill>
                  <a:schemeClr val="bg1"/>
                </a:solidFill>
              </a:rPr>
              <a:t>Voice</a:t>
            </a:r>
            <a:r>
              <a:rPr lang="pt-BR" dirty="0" smtClean="0">
                <a:solidFill>
                  <a:schemeClr val="bg1"/>
                </a:solidFill>
              </a:rPr>
              <a:t> API para conversão de áudio para texto e texto para áudio.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Utilização do </a:t>
            </a:r>
            <a:r>
              <a:rPr lang="pt-BR" dirty="0" err="1" smtClean="0">
                <a:solidFill>
                  <a:schemeClr val="bg1"/>
                </a:solidFill>
              </a:rPr>
              <a:t>YouTube</a:t>
            </a:r>
            <a:r>
              <a:rPr lang="pt-BR" dirty="0" smtClean="0">
                <a:solidFill>
                  <a:schemeClr val="bg1"/>
                </a:solidFill>
              </a:rPr>
              <a:t> para exibição dos vídeos de libras.</a:t>
            </a:r>
          </a:p>
        </p:txBody>
      </p:sp>
      <p:pic>
        <p:nvPicPr>
          <p:cNvPr id="3074" name="Picture 2" descr="http://www.revolucaodigital.net/wp-content/uploads/2012/10/google-developers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88" y="2462514"/>
            <a:ext cx="4060098" cy="223305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flipthemedia.com/wp-content/uploads/2013/03/youtube-logo2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407" y="4534072"/>
            <a:ext cx="2323647" cy="16428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835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244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 IDEIA</vt:lpstr>
      <vt:lpstr>O QUE É O HERMES?</vt:lpstr>
      <vt:lpstr>CENÁRIO ATUAL</vt:lpstr>
      <vt:lpstr>POR QUE UTILIZAR O HERMES?</vt:lpstr>
      <vt:lpstr>COMO O HERMES FUNCIONA?</vt:lpstr>
      <vt:lpstr>ARQUITETURA</vt:lpstr>
      <vt:lpstr>ARQUITETURA</vt:lpstr>
      <vt:lpstr>ARQUITETURA</vt:lpstr>
      <vt:lpstr>ARQUITETURA – VISÃO GERAL</vt:lpstr>
      <vt:lpstr>DEMONSTRAÇÃO</vt:lpstr>
      <vt:lpstr>FUTUROS DESENVOLVIMENTOS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 Campolongo</dc:creator>
  <cp:lastModifiedBy>Yuri Campolongo</cp:lastModifiedBy>
  <cp:revision>16</cp:revision>
  <dcterms:created xsi:type="dcterms:W3CDTF">2013-12-01T15:51:44Z</dcterms:created>
  <dcterms:modified xsi:type="dcterms:W3CDTF">2013-12-02T23:40:29Z</dcterms:modified>
</cp:coreProperties>
</file>