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8753-4C62-4E0D-9A57-BDA8BE4EB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A525B-47C8-4EC4-BC96-95CFB6B8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BC0466-26AA-48BD-8B91-F5E13B2C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605E0-31E9-4591-AB97-11EF195B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FC315-EEE9-46E3-AF0E-16640859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8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EB4CF-D9E2-4746-A387-33CB9E6A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0F16D5-8581-4444-AE1A-D500F90B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5E3BB-6AC3-4BFE-BFED-6999407D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4A498-15A2-4751-9537-92EC9246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AD227-A874-4A92-B5D7-CAB05B9B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08C9FD-6BB1-4B09-AE33-118C2F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3ACEF-AAB5-4AB1-881F-568A41024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49024-8C5F-4AF7-AFD4-21DFCBE7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A9A97-B81D-4AB1-AC64-F7537237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7CD79-83FD-4D70-89CF-F77C72FC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39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4D90E-D4C0-49AE-A52D-A37F2DE5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0EB0B-E3F6-4822-80A0-A709055B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7695B-4629-46BB-AB04-2E473F3C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F5CD8-47BD-487E-8883-103BC8DC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F31BC-A5BE-4023-B1CA-6C34203B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6D6CE-E1AD-41A2-901E-5EECD60D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DA784-8D2D-4A2D-8B04-F02F1C725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50413-514C-4F6E-9BAF-81F97F61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7CAB7-52ED-479D-9BE0-72FD0A86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25A39-9DFD-4531-9136-0788D0AC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05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20D45-BD35-4CC0-AD6E-4744E22C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59763-1A7F-4102-9D84-10C57F49F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4A31E5-BFF7-4893-A53A-4A7EEE55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5415A3-E24D-4244-96C9-47CEDA86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0AB15A-2BA7-4B15-93E1-96EFED68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CC8E20-3235-4D47-84C4-2F4F3D3F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46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77364-8B47-4376-A66B-42862B2B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46DC5-08EF-4214-8CA4-230C3567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2AAD6D-1880-4D45-A9C2-144440F4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60770-6951-404C-9EEE-34833B393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0449FF-439A-4F76-8B0E-A0F70C751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C01AF5-4953-4812-8FA0-2C0EAE4E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6C21BB-BA1B-4528-9FA3-2C993F4D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E64730-B4EC-4C65-94FF-A3A2D7CF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4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C542C-7AE4-4C52-943C-FC5B48B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093856-FD4D-4D72-9F70-EBD5F6DD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EC3F4-BF5B-4C8A-AB47-BFED1F93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66C0D-2BE1-4C8A-BACA-A3614A94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626DAB-BAB7-48A1-8E30-88ED5F88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F3E8A8-626A-4E9E-814A-64D4FACD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709969-E5B0-4E70-9825-484F9B08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40E73-9C66-4774-9F6E-71681140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97C65-1FC1-4EE4-928D-42198FF7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BDF3AD-4A30-46FD-9FFC-7BB055C39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8C9950-D5D3-43E2-80C7-6DCDA8E2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68E26E-9CB8-4E95-AB9C-B1545F56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CFEA20-F308-4FB6-870A-71C070F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7D340-7E1A-4F34-8F51-8AA6ACDB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284ECA-BC95-4527-872B-FCA1139BD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6EA62A-62F8-4CFF-BADE-CB2FDF51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BEF28-0995-4CA2-B7C3-319F3820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EE86B4-30F7-4DD5-AEBC-C5880E7E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E3540-82CD-45B4-86E0-D6E1BA4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1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33037F-6311-4B70-8409-999F994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B8514-5997-4605-859A-C63572B9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86EFE-DFEF-4ECA-B9B8-E8CF1DBD5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9382-15D1-42EE-A765-F087BE8BA6C9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534EB-AF4D-4493-B7C8-4DBF6890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F517C7-D068-42A2-8595-0B67F7090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717C-CCA6-47A0-AB52-FC6404FD1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6FE8AA89-9B79-47D3-A40A-E98104B0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78913"/>
            <a:ext cx="11568296" cy="5846427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D8D2DC-C162-4B4F-8E8C-4B9CF7CDEC7D}"/>
              </a:ext>
            </a:extLst>
          </p:cNvPr>
          <p:cNvSpPr/>
          <p:nvPr/>
        </p:nvSpPr>
        <p:spPr>
          <a:xfrm>
            <a:off x="97654" y="799471"/>
            <a:ext cx="6933461" cy="57221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E68197-DB51-4AEE-A3CE-1445FE9DCF51}"/>
              </a:ext>
            </a:extLst>
          </p:cNvPr>
          <p:cNvSpPr txBox="1"/>
          <p:nvPr/>
        </p:nvSpPr>
        <p:spPr>
          <a:xfrm>
            <a:off x="3426780" y="745724"/>
            <a:ext cx="4350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Crawler e Transformação dos dados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FDE13E9-62F9-4F81-86FF-C88324284340}"/>
              </a:ext>
            </a:extLst>
          </p:cNvPr>
          <p:cNvSpPr/>
          <p:nvPr/>
        </p:nvSpPr>
        <p:spPr>
          <a:xfrm>
            <a:off x="7121691" y="2467992"/>
            <a:ext cx="4758457" cy="22371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945A62-FC8C-46BB-989C-10783FEFC580}"/>
              </a:ext>
            </a:extLst>
          </p:cNvPr>
          <p:cNvSpPr txBox="1"/>
          <p:nvPr/>
        </p:nvSpPr>
        <p:spPr>
          <a:xfrm>
            <a:off x="7325889" y="2467992"/>
            <a:ext cx="4350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Cálculo de similaridade e computação da polaridade</a:t>
            </a:r>
          </a:p>
        </p:txBody>
      </p:sp>
    </p:spTree>
    <p:extLst>
      <p:ext uri="{BB962C8B-B14F-4D97-AF65-F5344CB8AC3E}">
        <p14:creationId xmlns:p14="http://schemas.microsoft.com/office/powerpoint/2010/main" val="142614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2019-08-01T01:23:56Z</dcterms:created>
  <dcterms:modified xsi:type="dcterms:W3CDTF">2019-08-01T01:29:02Z</dcterms:modified>
</cp:coreProperties>
</file>