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076BF-DA03-45CC-8B91-EDFD483A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3F635A-2076-4236-837E-3F5F6DA3A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ECC5B4-F7C7-4D5E-A8AD-CAA51BD8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F04-E583-48CA-8800-593163EDC705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419EF-D057-4BB1-9B3F-DF0D6A2A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B0D630-C1D6-479D-A600-CE12DA30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464F-ADC0-4336-92BA-E1601EBDB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24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EF964-1825-4DF2-B61F-3F1FA479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1F83C7-4C04-44AC-999D-2139A702C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F83907-3FF0-4BB6-A3AC-542B82CC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F04-E583-48CA-8800-593163EDC705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023926-E660-4840-B763-67EE2E1B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CF7BE9-E629-4122-8D58-4E18DE61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464F-ADC0-4336-92BA-E1601EBDB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33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46F42F-FC0C-4E8A-AEEE-E98256265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210BF6-6DAC-4492-BA08-4F45A6F2F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74079-0784-4BE2-9334-DAE83B9E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F04-E583-48CA-8800-593163EDC705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84BEEE-821D-4890-AF26-E831274D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3BE6BA-CAFB-4EBD-9C77-A775FA4A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464F-ADC0-4336-92BA-E1601EBDB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6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6795D-A8B1-43B2-9F55-9F4AC13F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16CF44-97C0-43F6-B9A5-FEDB9378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3EF740-36C0-4868-974B-1A8C1936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F04-E583-48CA-8800-593163EDC705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896431-7112-47DC-A459-7C3E9CAF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93B24A-0C2B-41E6-8761-DDFB1C5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464F-ADC0-4336-92BA-E1601EBDB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9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C0AAE-6F17-4942-93EC-0D9105A5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AE2E7A-C729-455D-888D-ACA695119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A6A53C-64C9-4699-98E8-05D35077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F04-E583-48CA-8800-593163EDC705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6AB182-7645-46CB-ADDD-C25CA723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41433B-C58C-4CA4-81C4-AFC2F939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464F-ADC0-4336-92BA-E1601EBDB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17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73673-7167-4AB0-91F7-223FCEC3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59DC16-2A64-4BF1-A959-ACC420707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6BA967-437F-46DD-8D76-F21927977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E91F48-AB96-4A94-B3FB-BBC50360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F04-E583-48CA-8800-593163EDC705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2CFEC8-F292-4CE5-B3A9-9E73CCD4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48D3D1-F1C4-4C21-B078-D157CD55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464F-ADC0-4336-92BA-E1601EBDB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89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2D950-1794-4280-AA16-F18216FC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C14245-EC6D-4E59-B888-F407755DF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A20DA3-B3D9-47D3-A776-3DA67C642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3FEEAE7-CCE1-41A1-9645-AB94D2C4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E7BA83-9A6E-4A27-92C9-FCB713148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BB2A49-5520-4594-8511-FB236B1A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F04-E583-48CA-8800-593163EDC705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58871D-D4D3-4921-9AAC-0D96C016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61F9AE-ED84-4115-8131-6FA963C0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464F-ADC0-4336-92BA-E1601EBDB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51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6CD56-1024-47F3-A36B-79F16237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520E7-4792-4572-802C-AABA23B8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F04-E583-48CA-8800-593163EDC705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363106-6D73-43C3-AC81-35F85433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05EED9-271A-4ACF-8143-728EC33A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464F-ADC0-4336-92BA-E1601EBDB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36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96C8A2-54F4-4A09-9536-C7EA6A61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F04-E583-48CA-8800-593163EDC705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3EA1B41-9A9A-4B1A-906F-3AD9DD56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83485D-010B-4C9D-BECE-1E51F021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464F-ADC0-4336-92BA-E1601EBDB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90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39DF7-72FB-442C-A947-304083B3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8D65CD-39AF-4787-8490-7CE9BC953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B290FD-DC46-4818-A8CD-CDECC2B33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89AFFE-5858-41E9-A1B5-B675D386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F04-E583-48CA-8800-593163EDC705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22AEC8-5C01-4E29-8663-41057298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EDF153-0739-4CE1-9B86-574C3A8B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464F-ADC0-4336-92BA-E1601EBDB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75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078F-6CB5-4286-973D-71673A38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3F3EEB0-CA7E-40D1-B18A-36F6365F2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EF2047-E6BA-4580-96F7-609FA98B1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B7F41D-C345-4170-B426-00DF86AF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BF04-E583-48CA-8800-593163EDC705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E8223F-A4CB-4BDE-A798-BD28044C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C7EDC0-3933-4DFE-BCEE-B4BCE808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464F-ADC0-4336-92BA-E1601EBDB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4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A62D72-0762-4B92-A90F-58013419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561208-0A51-4CD4-A9E1-4AC90C7B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52C044-4862-4A93-BF62-BF92F5C74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4BF04-E583-48CA-8800-593163EDC705}" type="datetimeFigureOut">
              <a:rPr lang="pt-BR" smtClean="0"/>
              <a:t>13/08/2019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06433D-4531-4EE1-A80B-68D60AE8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DC664-C86C-4484-827B-7AA5CB7E5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464F-ADC0-4336-92BA-E1601EBDB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1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28CD99-4B75-4C6B-9898-4B2E30E0E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490662"/>
            <a:ext cx="3915166" cy="30337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F649A26-8193-4751-A2D8-2B3929AB3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400" y="2319820"/>
            <a:ext cx="5422125" cy="19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5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91AD1165-C83F-4F5A-8EC2-AD93768404ED}"/>
              </a:ext>
            </a:extLst>
          </p:cNvPr>
          <p:cNvSpPr/>
          <p:nvPr/>
        </p:nvSpPr>
        <p:spPr>
          <a:xfrm>
            <a:off x="6096000" y="798991"/>
            <a:ext cx="4492101" cy="3613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5D9150F-96B8-42D9-B1D3-92E552AD09C6}"/>
              </a:ext>
            </a:extLst>
          </p:cNvPr>
          <p:cNvSpPr/>
          <p:nvPr/>
        </p:nvSpPr>
        <p:spPr>
          <a:xfrm>
            <a:off x="564566" y="1517806"/>
            <a:ext cx="1749548" cy="7460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/>
                </a:solidFill>
              </a:rPr>
              <a:t>Definição do Problema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ED3C98FB-6C07-424E-8D69-59232955F482}"/>
              </a:ext>
            </a:extLst>
          </p:cNvPr>
          <p:cNvSpPr/>
          <p:nvPr/>
        </p:nvSpPr>
        <p:spPr>
          <a:xfrm>
            <a:off x="2544933" y="1748764"/>
            <a:ext cx="710213" cy="28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23C199D-B214-44B4-BD6C-C4225F4A8F2A}"/>
              </a:ext>
            </a:extLst>
          </p:cNvPr>
          <p:cNvSpPr/>
          <p:nvPr/>
        </p:nvSpPr>
        <p:spPr>
          <a:xfrm>
            <a:off x="3485965" y="1535424"/>
            <a:ext cx="1749548" cy="7460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/>
                </a:solidFill>
              </a:rPr>
              <a:t>Importar Dados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CD2440F-629F-4372-8C12-56D710D4D8A7}"/>
              </a:ext>
            </a:extLst>
          </p:cNvPr>
          <p:cNvSpPr/>
          <p:nvPr/>
        </p:nvSpPr>
        <p:spPr>
          <a:xfrm>
            <a:off x="3485965" y="2861345"/>
            <a:ext cx="1749548" cy="7460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/>
                </a:solidFill>
              </a:rPr>
              <a:t>Limpar Dados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77F59F17-DC97-4E4D-9361-4977C4C83FF6}"/>
              </a:ext>
            </a:extLst>
          </p:cNvPr>
          <p:cNvSpPr/>
          <p:nvPr/>
        </p:nvSpPr>
        <p:spPr>
          <a:xfrm rot="5400000">
            <a:off x="4138797" y="2429275"/>
            <a:ext cx="443883" cy="284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Direita 9">
            <a:extLst>
              <a:ext uri="{FF2B5EF4-FFF2-40B4-BE49-F238E27FC236}">
                <a16:creationId xmlns:a16="http://schemas.microsoft.com/office/drawing/2014/main" id="{6118163A-B272-4510-BB61-89DC86737B2C}"/>
              </a:ext>
            </a:extLst>
          </p:cNvPr>
          <p:cNvSpPr/>
          <p:nvPr/>
        </p:nvSpPr>
        <p:spPr>
          <a:xfrm>
            <a:off x="5235513" y="1384917"/>
            <a:ext cx="640026" cy="245911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01CC45C-5DC8-46C5-881B-4F286DCD7918}"/>
              </a:ext>
            </a:extLst>
          </p:cNvPr>
          <p:cNvSpPr/>
          <p:nvPr/>
        </p:nvSpPr>
        <p:spPr>
          <a:xfrm>
            <a:off x="6224032" y="2032850"/>
            <a:ext cx="1856265" cy="11986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Transformar Dados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69AB5F1-6132-4867-9E12-20B17AAF2D36}"/>
              </a:ext>
            </a:extLst>
          </p:cNvPr>
          <p:cNvSpPr/>
          <p:nvPr/>
        </p:nvSpPr>
        <p:spPr>
          <a:xfrm>
            <a:off x="8237214" y="1149452"/>
            <a:ext cx="1856265" cy="11986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Visualizar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3C96B18-00BA-4CA2-B69D-CF08AC969A4A}"/>
              </a:ext>
            </a:extLst>
          </p:cNvPr>
          <p:cNvSpPr/>
          <p:nvPr/>
        </p:nvSpPr>
        <p:spPr>
          <a:xfrm>
            <a:off x="8239998" y="2861345"/>
            <a:ext cx="1856265" cy="11986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Modelar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4949B92B-460D-49E0-B7FA-0D031DC73ECC}"/>
              </a:ext>
            </a:extLst>
          </p:cNvPr>
          <p:cNvSpPr/>
          <p:nvPr/>
        </p:nvSpPr>
        <p:spPr>
          <a:xfrm rot="19526863">
            <a:off x="7996935" y="2082939"/>
            <a:ext cx="350549" cy="213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D487DAFA-0264-4175-9379-F14DDBD36BF4}"/>
              </a:ext>
            </a:extLst>
          </p:cNvPr>
          <p:cNvSpPr/>
          <p:nvPr/>
        </p:nvSpPr>
        <p:spPr>
          <a:xfrm rot="5400000">
            <a:off x="8909769" y="2485976"/>
            <a:ext cx="350549" cy="213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F83421B2-B8D9-4A45-8C8E-59C9C68EEEBA}"/>
              </a:ext>
            </a:extLst>
          </p:cNvPr>
          <p:cNvSpPr/>
          <p:nvPr/>
        </p:nvSpPr>
        <p:spPr>
          <a:xfrm rot="12920976">
            <a:off x="7920857" y="3018161"/>
            <a:ext cx="350549" cy="213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500DB5E9-179C-4988-B086-8BB14276E99A}"/>
              </a:ext>
            </a:extLst>
          </p:cNvPr>
          <p:cNvSpPr/>
          <p:nvPr/>
        </p:nvSpPr>
        <p:spPr>
          <a:xfrm rot="5400000">
            <a:off x="7817102" y="4754789"/>
            <a:ext cx="710213" cy="28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4AD9CF0-7109-4958-957D-A1C32FD16A35}"/>
              </a:ext>
            </a:extLst>
          </p:cNvPr>
          <p:cNvSpPr/>
          <p:nvPr/>
        </p:nvSpPr>
        <p:spPr>
          <a:xfrm>
            <a:off x="6828451" y="5485569"/>
            <a:ext cx="2687513" cy="7460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/>
                </a:solidFill>
              </a:rPr>
              <a:t>Comunicar Resultados</a:t>
            </a:r>
          </a:p>
        </p:txBody>
      </p:sp>
    </p:spTree>
    <p:extLst>
      <p:ext uri="{BB962C8B-B14F-4D97-AF65-F5344CB8AC3E}">
        <p14:creationId xmlns:p14="http://schemas.microsoft.com/office/powerpoint/2010/main" val="87038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7A85B17-1928-4016-9874-DD8771243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49" y="2255996"/>
            <a:ext cx="8894102" cy="234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22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6</cp:revision>
  <dcterms:created xsi:type="dcterms:W3CDTF">2019-08-11T22:17:39Z</dcterms:created>
  <dcterms:modified xsi:type="dcterms:W3CDTF">2019-08-13T21:32:10Z</dcterms:modified>
</cp:coreProperties>
</file>