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27/09/2021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omeçando com ASP.NET Core MVC e Visual Studio 2017 - Core MVC">
            <a:extLst>
              <a:ext uri="{FF2B5EF4-FFF2-40B4-BE49-F238E27FC236}">
                <a16:creationId xmlns:a16="http://schemas.microsoft.com/office/drawing/2014/main" id="{4674BBA1-907A-4DC5-B4EC-B64B18567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6832" y="0"/>
            <a:ext cx="4578350" cy="457835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2500"/>
              <a:t>Projeto </a:t>
            </a:r>
            <a:r>
              <a:rPr lang="pt-BR" sz="2500"/>
              <a:t>Web App - </a:t>
            </a:r>
            <a:r>
              <a:rPr lang="pt-BR" sz="2500" b="1"/>
              <a:t>MVC Dotnet Core</a:t>
            </a:r>
            <a:r>
              <a:rPr lang="pt-br" sz="2500"/>
              <a:t> com integração ao projeto de </a:t>
            </a:r>
            <a:br>
              <a:rPr lang="pt-br" sz="2500"/>
            </a:br>
            <a:r>
              <a:rPr lang="pt-BR" sz="2500" b="1" i="0">
                <a:effectLst/>
              </a:rPr>
              <a:t>API Swagger - Dotnet Core</a:t>
            </a:r>
            <a:endParaRPr lang="pt-br" sz="2500" b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1700" b="0" i="0" dirty="0">
                <a:effectLst/>
              </a:rPr>
              <a:t>Izabela Meriani Camargo De Goes</a:t>
            </a:r>
          </a:p>
          <a:p>
            <a:pPr rtl="0">
              <a:lnSpc>
                <a:spcPct val="100000"/>
              </a:lnSpc>
            </a:pPr>
            <a:r>
              <a:rPr lang="pt-BR" sz="1700" dirty="0"/>
              <a:t>Vinicius Munhoz Rodrigues</a:t>
            </a:r>
            <a:endParaRPr lang="pt-br" sz="1700" dirty="0"/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1A0646BB-5A96-4BCB-9926-AC4215F9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D5E4E1C-696A-4E82-B6DD-87ECA4CC925A}" type="datetime1">
              <a:rPr lang="pt-BR" smtClean="0"/>
              <a:pPr rtl="0">
                <a:spcAft>
                  <a:spcPts val="600"/>
                </a:spcAft>
              </a:pPr>
              <a:t>27/09/2021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eeduc-RJ - Boletim Escolar">
            <a:extLst>
              <a:ext uri="{FF2B5EF4-FFF2-40B4-BE49-F238E27FC236}">
                <a16:creationId xmlns:a16="http://schemas.microsoft.com/office/drawing/2014/main" id="{AD2F34F0-93E8-4D55-8B13-9FBC3B8EC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1" b="10931"/>
          <a:stretch/>
        </p:blipFill>
        <p:spPr bwMode="auto">
          <a:xfrm>
            <a:off x="15" y="10"/>
            <a:ext cx="12191985" cy="45783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rtlCol="0" anchor="b">
            <a:normAutofit/>
          </a:bodyPr>
          <a:lstStyle/>
          <a:p>
            <a:pPr lvl="0" rtl="0"/>
            <a:r>
              <a:rPr lang="pt-BR" sz="2500" i="1" dirty="0"/>
              <a:t>O</a:t>
            </a:r>
            <a:r>
              <a:rPr lang="pt-br" sz="2500" i="1" dirty="0"/>
              <a:t> projeto consiste em cadastrar os Alunos, Professores, Disciplinas, Cursos e Boletim Escolar dos Alunos.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660" y="5764056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pt-br" b="1" i="1" dirty="0"/>
              <a:t>Necessidade do Projeto</a:t>
            </a:r>
            <a:endParaRPr lang="pt-br" b="1" dirty="0"/>
          </a:p>
        </p:txBody>
      </p:sp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5C589EFC-27EC-4815-8655-C7AD9F8F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F5D5688-1774-4625-9E74-88EA94DB2550}" type="datetime1">
              <a:rPr lang="pt-BR" smtClean="0"/>
              <a:pPr rtl="0">
                <a:spcAft>
                  <a:spcPts val="600"/>
                </a:spcAft>
              </a:pPr>
              <a:t>27/09/2021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4A05B6D-32D6-4C59-AC28-EE64BCAB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Diagrama de Classes do Projeto</a:t>
            </a:r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8E1D9589-BE01-4E36-AD3E-8AD284EA3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80" y="146508"/>
            <a:ext cx="6214772" cy="6300012"/>
          </a:xfr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8346831-AC3A-42CC-8815-541F73706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2015511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7A84E2-3483-490F-AF43-FCDB5ABE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D5E4E1C-696A-4E82-B6DD-87ECA4CC925A}" type="datetime1">
              <a:rPr lang="pt-BR" smtClean="0"/>
              <a:pPr rtl="0">
                <a:spcAft>
                  <a:spcPts val="600"/>
                </a:spcAft>
              </a:pPr>
              <a:t>27/09/2021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4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0F527-6844-46A8-8E24-B4E53CCA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1033085"/>
          </a:xfrm>
        </p:spPr>
        <p:txBody>
          <a:bodyPr/>
          <a:lstStyle/>
          <a:p>
            <a:r>
              <a:rPr lang="pt-BR" dirty="0"/>
              <a:t>Tabela Boletim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CCCFD8C-8918-41D2-851B-782F5D7E9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7913" y="2174081"/>
            <a:ext cx="1990725" cy="2571750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A4D90C-2093-4ABF-ACA2-B63CF818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5D5688-1774-4625-9E74-88EA94DB2550}" type="datetime1">
              <a:rPr lang="pt-BR" smtClean="0"/>
              <a:t>27/09/2021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C88B9B-1E7E-49BE-BC90-21F847139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938" y="2583810"/>
            <a:ext cx="3517900" cy="3523304"/>
          </a:xfrm>
        </p:spPr>
        <p:txBody>
          <a:bodyPr>
            <a:normAutofit/>
          </a:bodyPr>
          <a:lstStyle/>
          <a:p>
            <a:r>
              <a:rPr lang="en-US" dirty="0"/>
              <a:t>Para o desenvolvimento da classe Boletim, foram criadas funções para o cálculo das colunas Soma e Média.</a:t>
            </a:r>
          </a:p>
          <a:p>
            <a:r>
              <a:rPr lang="en-US" dirty="0"/>
              <a:t>Com base na </a:t>
            </a:r>
            <a:r>
              <a:rPr lang="pt-BR" dirty="0"/>
              <a:t>Media</a:t>
            </a:r>
            <a:r>
              <a:rPr lang="en-US" dirty="0"/>
              <a:t> das Somas das notas dos Bimestres, a coluna Situação será alterada definindo se o “Aluno” foi aprovado ou “REPROVADO”</a:t>
            </a:r>
          </a:p>
        </p:txBody>
      </p:sp>
    </p:spTree>
    <p:extLst>
      <p:ext uri="{BB962C8B-B14F-4D97-AF65-F5344CB8AC3E}">
        <p14:creationId xmlns:p14="http://schemas.microsoft.com/office/powerpoint/2010/main" val="11549232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{BC8A99A1-CF41-44C7-A334-24F1282622A6}tf56160789_win32</Template>
  <TotalTime>70</TotalTime>
  <Words>107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1_RetrospectVTI</vt:lpstr>
      <vt:lpstr>Projeto Web App - MVC Dotnet Core com integração ao projeto de  API Swagger - Dotnet Core</vt:lpstr>
      <vt:lpstr>O projeto consiste em cadastrar os Alunos, Professores, Disciplinas, Cursos e Boletim Escolar dos Alunos.</vt:lpstr>
      <vt:lpstr>Diagrama de Classes do Projeto</vt:lpstr>
      <vt:lpstr>Tabela Boletim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Web App - MVC Dotnet Core com integração ao projeto de  API Swagger - Dotnet Core</dc:title>
  <dc:creator>Munhoz Rodrigues, Vinicius</dc:creator>
  <cp:lastModifiedBy>Munhoz Rodrigues, Vinicius</cp:lastModifiedBy>
  <cp:revision>5</cp:revision>
  <dcterms:created xsi:type="dcterms:W3CDTF">2021-09-27T14:37:43Z</dcterms:created>
  <dcterms:modified xsi:type="dcterms:W3CDTF">2021-09-27T15:48:37Z</dcterms:modified>
</cp:coreProperties>
</file>