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B0F6E-0AE9-40CA-9A86-DBFBE3A3B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Gerenciador de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12854-7C8A-46CF-A218-E072667E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5106574"/>
            <a:ext cx="5389204" cy="154744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Projeto de conclusão do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bootcamp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Academia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.Net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, realizado a partir da parceria entre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entre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Atos e UFN e lecionado pelos professores Fabricio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Londero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e Ricardo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FrohlicH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7" y="4604678"/>
            <a:ext cx="4720208" cy="1722876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17" y="1017728"/>
            <a:ext cx="4258869" cy="13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E80FB995-FC47-4EB3-A46D-DEC7745E3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9" y="1449489"/>
            <a:ext cx="10819047" cy="38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3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8969B71B-92B9-4C58-A44C-AE52F0493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8" y="1290709"/>
            <a:ext cx="1187771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B03ECEB0-D6D0-4A5C-9F61-0A3A10717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3" y="1009061"/>
            <a:ext cx="11641049" cy="31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B4005FEB-820C-4673-A2CB-A44A39B19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2" y="1383260"/>
            <a:ext cx="11609574" cy="40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DB3087-8FA7-48D6-B549-151863B7C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3" y="1009060"/>
            <a:ext cx="4763165" cy="5516515"/>
          </a:xfrm>
          <a:prstGeom prst="rect">
            <a:avLst/>
          </a:prstGeom>
        </p:spPr>
      </p:pic>
      <p:pic>
        <p:nvPicPr>
          <p:cNvPr id="8" name="Imagem 7" descr="Texto, Carta&#10;&#10;Descrição gerada automaticamente">
            <a:extLst>
              <a:ext uri="{FF2B5EF4-FFF2-40B4-BE49-F238E27FC236}">
                <a16:creationId xmlns:a16="http://schemas.microsoft.com/office/drawing/2014/main" id="{DA03B407-103B-4847-BCD0-CEB807A64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57" y="332424"/>
            <a:ext cx="5369047" cy="2329081"/>
          </a:xfrm>
          <a:prstGeom prst="rect">
            <a:avLst/>
          </a:prstGeom>
        </p:spPr>
      </p:pic>
      <p:pic>
        <p:nvPicPr>
          <p:cNvPr id="10" name="Imagem 9" descr="Texto, Carta&#10;&#10;Descrição gerada automaticamente">
            <a:extLst>
              <a:ext uri="{FF2B5EF4-FFF2-40B4-BE49-F238E27FC236}">
                <a16:creationId xmlns:a16="http://schemas.microsoft.com/office/drawing/2014/main" id="{895FF0CB-F233-49A5-AEF6-6C704D7D9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31" y="2977402"/>
            <a:ext cx="3762900" cy="1305107"/>
          </a:xfrm>
          <a:prstGeom prst="rect">
            <a:avLst/>
          </a:prstGeo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756314A1-BDC0-42CE-8355-04550FC0B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51" y="4535549"/>
            <a:ext cx="4788260" cy="11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0597BA7-1CA1-4F3C-936B-10878B6AC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6" y="3870788"/>
            <a:ext cx="4249656" cy="222514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333D5E-1E05-4641-BAB2-CB36DA40273A}"/>
              </a:ext>
            </a:extLst>
          </p:cNvPr>
          <p:cNvSpPr/>
          <p:nvPr/>
        </p:nvSpPr>
        <p:spPr>
          <a:xfrm>
            <a:off x="6683810" y="661991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APPLICATION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5526EDB-3D5D-47AA-832B-048E82EEB31F}"/>
              </a:ext>
            </a:extLst>
          </p:cNvPr>
          <p:cNvSpPr/>
          <p:nvPr/>
        </p:nvSpPr>
        <p:spPr>
          <a:xfrm>
            <a:off x="8762999" y="1998982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SERVICES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EBD502-D31E-4AF0-8FE3-3E7C482F0DD4}"/>
              </a:ext>
            </a:extLst>
          </p:cNvPr>
          <p:cNvSpPr/>
          <p:nvPr/>
        </p:nvSpPr>
        <p:spPr>
          <a:xfrm>
            <a:off x="6683810" y="3428999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2E225E6-BFFF-4470-AD22-CE5B48B469EB}"/>
              </a:ext>
            </a:extLst>
          </p:cNvPr>
          <p:cNvSpPr/>
          <p:nvPr/>
        </p:nvSpPr>
        <p:spPr>
          <a:xfrm>
            <a:off x="4647996" y="1996146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DOMAIN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982BE95-4DEA-4F77-81C6-E8EB4A1DB01C}"/>
              </a:ext>
            </a:extLst>
          </p:cNvPr>
          <p:cNvSpPr/>
          <p:nvPr/>
        </p:nvSpPr>
        <p:spPr>
          <a:xfrm>
            <a:off x="6709702" y="4467299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CROSSCUTTING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D9EF6CD-0683-4734-8CFC-EB46DBD8EEF6}"/>
              </a:ext>
            </a:extLst>
          </p:cNvPr>
          <p:cNvCxnSpPr>
            <a:stCxn id="7" idx="1"/>
            <a:endCxn id="17" idx="0"/>
          </p:cNvCxnSpPr>
          <p:nvPr/>
        </p:nvCxnSpPr>
        <p:spPr>
          <a:xfrm rot="10800000" flipV="1">
            <a:off x="6019596" y="1091638"/>
            <a:ext cx="664214" cy="90450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D2850410-3CAC-4297-A047-32D832210FDD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9427010" y="1091638"/>
            <a:ext cx="707589" cy="907344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0EDFD06D-D600-49C9-AFC0-0142D88BD79B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0800000">
            <a:off x="7391197" y="2425793"/>
            <a:ext cx="1371803" cy="283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1945644-557C-4EC9-95FD-4086A7B17C33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rot="5400000">
            <a:off x="9280620" y="3004666"/>
            <a:ext cx="1000371" cy="707589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3FA189-F9D6-4AF7-ADFB-EACE70C45490}"/>
              </a:ext>
            </a:extLst>
          </p:cNvPr>
          <p:cNvCxnSpPr>
            <a:cxnSpLocks/>
            <a:stCxn id="16" idx="1"/>
            <a:endCxn id="17" idx="2"/>
          </p:cNvCxnSpPr>
          <p:nvPr/>
        </p:nvCxnSpPr>
        <p:spPr>
          <a:xfrm rot="10800000">
            <a:off x="6019596" y="2855440"/>
            <a:ext cx="664214" cy="100320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CDA9984D-11F9-41E5-9098-38F6DE9E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84" y="958287"/>
            <a:ext cx="4114653" cy="1709884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361F666-B254-4616-BCF4-3F589AB18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25" y="3428999"/>
            <a:ext cx="3590646" cy="1885090"/>
          </a:xfrm>
          <a:prstGeom prst="rect">
            <a:avLst/>
          </a:prstGeom>
        </p:spPr>
      </p:pic>
      <p:pic>
        <p:nvPicPr>
          <p:cNvPr id="9" name="Imagem 8" descr="Logotipo, Ícone, nome da empresa&#10;&#10;Descrição gerada automaticamente">
            <a:extLst>
              <a:ext uri="{FF2B5EF4-FFF2-40B4-BE49-F238E27FC236}">
                <a16:creationId xmlns:a16="http://schemas.microsoft.com/office/drawing/2014/main" id="{C30F5E3E-08B5-4280-997D-B5D17CEFC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7" y="4001913"/>
            <a:ext cx="1555719" cy="1555719"/>
          </a:xfrm>
          <a:prstGeom prst="rect">
            <a:avLst/>
          </a:prstGeom>
        </p:spPr>
      </p:pic>
      <p:pic>
        <p:nvPicPr>
          <p:cNvPr id="11" name="Imagem 10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5AB71FE-51A1-44E6-8E98-84463BBE99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1" y="5242660"/>
            <a:ext cx="934176" cy="934176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8C87B0C4-087F-4555-8756-C84003EC44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664482"/>
            <a:ext cx="1263925" cy="12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19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Gerenciador de Recursos Humanos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Recursos Humanos</dc:title>
  <dc:creator>Vinicius de Souza Nascimento</dc:creator>
  <cp:lastModifiedBy>Vinicius de Souza Nascimento</cp:lastModifiedBy>
  <cp:revision>1</cp:revision>
  <dcterms:created xsi:type="dcterms:W3CDTF">2022-01-11T21:49:50Z</dcterms:created>
  <dcterms:modified xsi:type="dcterms:W3CDTF">2022-01-11T22:45:05Z</dcterms:modified>
</cp:coreProperties>
</file>