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9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6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9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1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9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1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0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7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03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9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5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11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.jpe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19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D3CD8-A43C-4DE1-BF33-88F808429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7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3B0F6E-0AE9-40CA-9A86-DBFBE3A3B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4400"/>
            <a:ext cx="4892948" cy="3427867"/>
          </a:xfrm>
        </p:spPr>
        <p:txBody>
          <a:bodyPr anchor="t">
            <a:normAutofit/>
          </a:bodyPr>
          <a:lstStyle/>
          <a:p>
            <a:pPr algn="ctr"/>
            <a:r>
              <a:rPr lang="pt-BR" sz="5400" b="1" dirty="0">
                <a:solidFill>
                  <a:srgbClr val="FFFFFF"/>
                </a:solidFill>
              </a:rPr>
              <a:t>Gerenciador de Recursos Humanos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B12854-7C8A-46CF-A218-E072667E7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528" y="5106574"/>
            <a:ext cx="5389204" cy="154744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</a:pP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Projeto de conclusão do </a:t>
            </a:r>
            <a:r>
              <a:rPr lang="pt-BR" sz="1400" dirty="0" err="1">
                <a:solidFill>
                  <a:schemeClr val="bg1">
                    <a:lumMod val="95000"/>
                  </a:schemeClr>
                </a:solidFill>
              </a:rPr>
              <a:t>bootcamp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 Academia </a:t>
            </a:r>
            <a:r>
              <a:rPr lang="pt-BR" sz="1400" dirty="0" err="1">
                <a:solidFill>
                  <a:schemeClr val="bg1">
                    <a:lumMod val="95000"/>
                  </a:schemeClr>
                </a:solidFill>
              </a:rPr>
              <a:t>.Net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, realizado a partir da parceria entre </a:t>
            </a:r>
            <a:r>
              <a:rPr lang="pt-BR" sz="1400" dirty="0" err="1">
                <a:solidFill>
                  <a:schemeClr val="bg1">
                    <a:lumMod val="95000"/>
                  </a:schemeClr>
                </a:solidFill>
              </a:rPr>
              <a:t>entre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 Atos e UFN e lecionado pelos professores Fabricio </a:t>
            </a:r>
            <a:r>
              <a:rPr lang="pt-BR" sz="1400" dirty="0" err="1">
                <a:solidFill>
                  <a:schemeClr val="bg1">
                    <a:lumMod val="95000"/>
                  </a:schemeClr>
                </a:solidFill>
              </a:rPr>
              <a:t>Londero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 e Ricardo </a:t>
            </a:r>
            <a:r>
              <a:rPr lang="pt-BR" sz="1400" dirty="0" err="1">
                <a:solidFill>
                  <a:schemeClr val="bg1">
                    <a:lumMod val="95000"/>
                  </a:schemeClr>
                </a:solidFill>
              </a:rPr>
              <a:t>FrohlicH</a:t>
            </a:r>
            <a:endParaRPr lang="pt-BR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01995603-9AF7-40D6-B89C-2F9BE45B6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747" y="4604678"/>
            <a:ext cx="4720208" cy="1722876"/>
          </a:xfrm>
          <a:prstGeom prst="rect">
            <a:avLst/>
          </a:prstGeom>
        </p:spPr>
      </p:pic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D8C42F90-BCFE-433B-912B-248932DC2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17" y="1017728"/>
            <a:ext cx="4258869" cy="139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7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D3CD8-A43C-4DE1-BF33-88F808429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7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01995603-9AF7-40D6-B89C-2F9BE45B6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07" y="5666283"/>
            <a:ext cx="2354226" cy="859293"/>
          </a:xfrm>
          <a:prstGeom prst="rect">
            <a:avLst/>
          </a:prstGeom>
        </p:spPr>
      </p:pic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D8C42F90-BCFE-433B-912B-248932DC2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68" y="203983"/>
            <a:ext cx="1840854" cy="601095"/>
          </a:xfrm>
          <a:prstGeom prst="rect">
            <a:avLst/>
          </a:prstGeom>
        </p:spPr>
      </p:pic>
      <p:pic>
        <p:nvPicPr>
          <p:cNvPr id="9" name="Imagem 8" descr="Código QR&#10;&#10;Descrição gerada automaticamente">
            <a:extLst>
              <a:ext uri="{FF2B5EF4-FFF2-40B4-BE49-F238E27FC236}">
                <a16:creationId xmlns:a16="http://schemas.microsoft.com/office/drawing/2014/main" id="{E80FB995-FC47-4EB3-A46D-DEC7745E3D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95" y="976834"/>
            <a:ext cx="10819047" cy="3884371"/>
          </a:xfrm>
          <a:prstGeom prst="rect">
            <a:avLst/>
          </a:prstGeom>
        </p:spPr>
      </p:pic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607C64A-2A91-44DA-9728-2EA08C3602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81" y="4493933"/>
            <a:ext cx="2718943" cy="216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1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D3CD8-A43C-4DE1-BF33-88F808429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7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01995603-9AF7-40D6-B89C-2F9BE45B6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8" y="98994"/>
            <a:ext cx="2354226" cy="859293"/>
          </a:xfrm>
          <a:prstGeom prst="rect">
            <a:avLst/>
          </a:prstGeom>
        </p:spPr>
      </p:pic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D8C42F90-BCFE-433B-912B-248932DC2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611" y="5795382"/>
            <a:ext cx="1840854" cy="601095"/>
          </a:xfrm>
          <a:prstGeom prst="rect">
            <a:avLst/>
          </a:prstGeom>
        </p:spPr>
      </p:pic>
      <p:pic>
        <p:nvPicPr>
          <p:cNvPr id="3" name="Imagem 2" descr="Interface gráfica do usuário, Aplicativo, Tabela&#10;&#10;Descrição gerada automaticamente">
            <a:extLst>
              <a:ext uri="{FF2B5EF4-FFF2-40B4-BE49-F238E27FC236}">
                <a16:creationId xmlns:a16="http://schemas.microsoft.com/office/drawing/2014/main" id="{8969B71B-92B9-4C58-A44C-AE52F04930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38" y="1290709"/>
            <a:ext cx="11877719" cy="427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9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D3CD8-A43C-4DE1-BF33-88F808429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7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01995603-9AF7-40D6-B89C-2F9BE45B6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07" y="5666283"/>
            <a:ext cx="2354226" cy="859293"/>
          </a:xfrm>
          <a:prstGeom prst="rect">
            <a:avLst/>
          </a:prstGeom>
        </p:spPr>
      </p:pic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D8C42F90-BCFE-433B-912B-248932DC2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68" y="203983"/>
            <a:ext cx="1840854" cy="601095"/>
          </a:xfrm>
          <a:prstGeom prst="rect">
            <a:avLst/>
          </a:prstGeom>
        </p:spPr>
      </p:pic>
      <p:pic>
        <p:nvPicPr>
          <p:cNvPr id="3" name="Imagem 2" descr="Tabela&#10;&#10;Descrição gerada automaticamente">
            <a:extLst>
              <a:ext uri="{FF2B5EF4-FFF2-40B4-BE49-F238E27FC236}">
                <a16:creationId xmlns:a16="http://schemas.microsoft.com/office/drawing/2014/main" id="{B03ECEB0-D6D0-4A5C-9F61-0A3A107178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73" y="1009061"/>
            <a:ext cx="11641049" cy="3107890"/>
          </a:xfrm>
          <a:prstGeom prst="rect">
            <a:avLst/>
          </a:prstGeom>
        </p:spPr>
      </p:pic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E7587866-FEB1-487D-8E17-567E9B2012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72" y="4233010"/>
            <a:ext cx="9082135" cy="192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1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D3CD8-A43C-4DE1-BF33-88F808429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7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01995603-9AF7-40D6-B89C-2F9BE45B6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8" y="98994"/>
            <a:ext cx="2354226" cy="859293"/>
          </a:xfrm>
          <a:prstGeom prst="rect">
            <a:avLst/>
          </a:prstGeom>
        </p:spPr>
      </p:pic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D8C42F90-BCFE-433B-912B-248932DC2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611" y="5795382"/>
            <a:ext cx="1840854" cy="601095"/>
          </a:xfrm>
          <a:prstGeom prst="rect">
            <a:avLst/>
          </a:prstGeom>
        </p:spPr>
      </p:pic>
      <p:pic>
        <p:nvPicPr>
          <p:cNvPr id="5" name="Imagem 4" descr="Tabela&#10;&#10;Descrição gerada automaticamente com confiança baixa">
            <a:extLst>
              <a:ext uri="{FF2B5EF4-FFF2-40B4-BE49-F238E27FC236}">
                <a16:creationId xmlns:a16="http://schemas.microsoft.com/office/drawing/2014/main" id="{B4005FEB-820C-4673-A2CB-A44A39B19A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22" y="1383260"/>
            <a:ext cx="11609574" cy="409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7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D3CD8-A43C-4DE1-BF33-88F808429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7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01995603-9AF7-40D6-B89C-2F9BE45B6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07" y="5666283"/>
            <a:ext cx="2354226" cy="859293"/>
          </a:xfrm>
          <a:prstGeom prst="rect">
            <a:avLst/>
          </a:prstGeom>
        </p:spPr>
      </p:pic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D8C42F90-BCFE-433B-912B-248932DC2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68" y="203983"/>
            <a:ext cx="1840854" cy="601095"/>
          </a:xfrm>
          <a:prstGeom prst="rect">
            <a:avLst/>
          </a:prstGeom>
        </p:spPr>
      </p:pic>
      <p:pic>
        <p:nvPicPr>
          <p:cNvPr id="8" name="Imagem 7" descr="Texto, Carta&#10;&#10;Descrição gerada automaticamente">
            <a:extLst>
              <a:ext uri="{FF2B5EF4-FFF2-40B4-BE49-F238E27FC236}">
                <a16:creationId xmlns:a16="http://schemas.microsoft.com/office/drawing/2014/main" id="{DA03B407-103B-4847-BCD0-CEB807A645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381" y="833865"/>
            <a:ext cx="5369047" cy="2329081"/>
          </a:xfrm>
          <a:prstGeom prst="rect">
            <a:avLst/>
          </a:prstGeom>
        </p:spPr>
      </p:pic>
      <p:pic>
        <p:nvPicPr>
          <p:cNvPr id="10" name="Imagem 9" descr="Texto, Carta&#10;&#10;Descrição gerada automaticamente">
            <a:extLst>
              <a:ext uri="{FF2B5EF4-FFF2-40B4-BE49-F238E27FC236}">
                <a16:creationId xmlns:a16="http://schemas.microsoft.com/office/drawing/2014/main" id="{895FF0CB-F233-49A5-AEF6-6C704D7D93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988" y="3428999"/>
            <a:ext cx="4494653" cy="1558905"/>
          </a:xfrm>
          <a:prstGeom prst="rect">
            <a:avLst/>
          </a:prstGeom>
        </p:spPr>
      </p:pic>
      <p:pic>
        <p:nvPicPr>
          <p:cNvPr id="13" name="Imagem 12" descr="Tabela&#10;&#10;Descrição gerada automaticamente">
            <a:extLst>
              <a:ext uri="{FF2B5EF4-FFF2-40B4-BE49-F238E27FC236}">
                <a16:creationId xmlns:a16="http://schemas.microsoft.com/office/drawing/2014/main" id="{756314A1-BDC0-42CE-8355-04550FC0B7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381" y="5319847"/>
            <a:ext cx="4788260" cy="1130734"/>
          </a:xfrm>
          <a:prstGeom prst="rect">
            <a:avLst/>
          </a:prstGeom>
        </p:spPr>
      </p:pic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CB4E551-2BEB-45A4-933D-2991185818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97" y="878376"/>
            <a:ext cx="3991532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2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D3CD8-A43C-4DE1-BF33-88F808429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7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01995603-9AF7-40D6-B89C-2F9BE45B6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8" y="98994"/>
            <a:ext cx="2354226" cy="859293"/>
          </a:xfrm>
          <a:prstGeom prst="rect">
            <a:avLst/>
          </a:prstGeom>
        </p:spPr>
      </p:pic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D8C42F90-BCFE-433B-912B-248932DC2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611" y="5795382"/>
            <a:ext cx="1840854" cy="601095"/>
          </a:xfrm>
          <a:prstGeom prst="rect">
            <a:avLst/>
          </a:prstGeom>
        </p:spPr>
      </p:pic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CC875CA6-942B-4F36-BB29-8072285C0B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15" y="1214128"/>
            <a:ext cx="11307950" cy="458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07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D3CD8-A43C-4DE1-BF33-88F808429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7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01995603-9AF7-40D6-B89C-2F9BE45B6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07" y="5666283"/>
            <a:ext cx="2354226" cy="859293"/>
          </a:xfrm>
          <a:prstGeom prst="rect">
            <a:avLst/>
          </a:prstGeom>
        </p:spPr>
      </p:pic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D8C42F90-BCFE-433B-912B-248932DC2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68" y="203983"/>
            <a:ext cx="1840854" cy="60109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4333D5E-1E05-4641-BAB2-CB36DA40273A}"/>
              </a:ext>
            </a:extLst>
          </p:cNvPr>
          <p:cNvSpPr/>
          <p:nvPr/>
        </p:nvSpPr>
        <p:spPr>
          <a:xfrm>
            <a:off x="6683810" y="661991"/>
            <a:ext cx="2743200" cy="85929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APPLICATION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5526EDB-3D5D-47AA-832B-048E82EEB31F}"/>
              </a:ext>
            </a:extLst>
          </p:cNvPr>
          <p:cNvSpPr/>
          <p:nvPr/>
        </p:nvSpPr>
        <p:spPr>
          <a:xfrm>
            <a:off x="8762999" y="1998982"/>
            <a:ext cx="2743200" cy="85929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SERVICES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7EBD502-D31E-4AF0-8FE3-3E7C482F0DD4}"/>
              </a:ext>
            </a:extLst>
          </p:cNvPr>
          <p:cNvSpPr/>
          <p:nvPr/>
        </p:nvSpPr>
        <p:spPr>
          <a:xfrm>
            <a:off x="6683810" y="3428999"/>
            <a:ext cx="2743200" cy="85929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DATA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2E225E6-BFFF-4470-AD22-CE5B48B469EB}"/>
              </a:ext>
            </a:extLst>
          </p:cNvPr>
          <p:cNvSpPr/>
          <p:nvPr/>
        </p:nvSpPr>
        <p:spPr>
          <a:xfrm>
            <a:off x="4647996" y="1996146"/>
            <a:ext cx="2743200" cy="85929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DOMAIN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982BE95-4DEA-4F77-81C6-E8EB4A1DB01C}"/>
              </a:ext>
            </a:extLst>
          </p:cNvPr>
          <p:cNvSpPr/>
          <p:nvPr/>
        </p:nvSpPr>
        <p:spPr>
          <a:xfrm>
            <a:off x="6709702" y="4467299"/>
            <a:ext cx="2743200" cy="85929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CROSSCUTTING</a:t>
            </a:r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CD9EF6CD-0683-4734-8CFC-EB46DBD8EEF6}"/>
              </a:ext>
            </a:extLst>
          </p:cNvPr>
          <p:cNvCxnSpPr>
            <a:stCxn id="7" idx="1"/>
            <a:endCxn id="17" idx="0"/>
          </p:cNvCxnSpPr>
          <p:nvPr/>
        </p:nvCxnSpPr>
        <p:spPr>
          <a:xfrm rot="10800000" flipV="1">
            <a:off x="6019596" y="1091638"/>
            <a:ext cx="664214" cy="904508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D2850410-3CAC-4297-A047-32D832210FDD}"/>
              </a:ext>
            </a:extLst>
          </p:cNvPr>
          <p:cNvCxnSpPr>
            <a:cxnSpLocks/>
            <a:stCxn id="7" idx="3"/>
            <a:endCxn id="15" idx="0"/>
          </p:cNvCxnSpPr>
          <p:nvPr/>
        </p:nvCxnSpPr>
        <p:spPr>
          <a:xfrm>
            <a:off x="9427010" y="1091638"/>
            <a:ext cx="707589" cy="907344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0EDFD06D-D600-49C9-AFC0-0142D88BD79B}"/>
              </a:ext>
            </a:extLst>
          </p:cNvPr>
          <p:cNvCxnSpPr>
            <a:cxnSpLocks/>
            <a:stCxn id="15" idx="1"/>
            <a:endCxn id="17" idx="3"/>
          </p:cNvCxnSpPr>
          <p:nvPr/>
        </p:nvCxnSpPr>
        <p:spPr>
          <a:xfrm rot="10800000">
            <a:off x="7391197" y="2425793"/>
            <a:ext cx="1371803" cy="2836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01945644-557C-4EC9-95FD-4086A7B17C33}"/>
              </a:ext>
            </a:extLst>
          </p:cNvPr>
          <p:cNvCxnSpPr>
            <a:cxnSpLocks/>
            <a:stCxn id="15" idx="2"/>
            <a:endCxn id="16" idx="3"/>
          </p:cNvCxnSpPr>
          <p:nvPr/>
        </p:nvCxnSpPr>
        <p:spPr>
          <a:xfrm rot="5400000">
            <a:off x="9280620" y="3004666"/>
            <a:ext cx="1000371" cy="707589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973FA189-F9D6-4AF7-ADFB-EACE70C45490}"/>
              </a:ext>
            </a:extLst>
          </p:cNvPr>
          <p:cNvCxnSpPr>
            <a:cxnSpLocks/>
            <a:stCxn id="16" idx="1"/>
            <a:endCxn id="17" idx="2"/>
          </p:cNvCxnSpPr>
          <p:nvPr/>
        </p:nvCxnSpPr>
        <p:spPr>
          <a:xfrm rot="10800000">
            <a:off x="6019596" y="2855440"/>
            <a:ext cx="664214" cy="1003207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Tela de computador com letras brancas em fundo preto&#10;&#10;Descrição gerada automaticamente">
            <a:extLst>
              <a:ext uri="{FF2B5EF4-FFF2-40B4-BE49-F238E27FC236}">
                <a16:creationId xmlns:a16="http://schemas.microsoft.com/office/drawing/2014/main" id="{C93DDD6B-CEF2-44ED-B1D4-03B1FD6FA5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98" y="1029242"/>
            <a:ext cx="3160466" cy="569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9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D3CD8-A43C-4DE1-BF33-88F808429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7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01995603-9AF7-40D6-B89C-2F9BE45B6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8" y="98994"/>
            <a:ext cx="2354226" cy="859293"/>
          </a:xfrm>
          <a:prstGeom prst="rect">
            <a:avLst/>
          </a:prstGeom>
        </p:spPr>
      </p:pic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D8C42F90-BCFE-433B-912B-248932DC2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611" y="5795382"/>
            <a:ext cx="1840854" cy="601095"/>
          </a:xfrm>
          <a:prstGeom prst="rect">
            <a:avLst/>
          </a:prstGeom>
        </p:spPr>
      </p:pic>
      <p:pic>
        <p:nvPicPr>
          <p:cNvPr id="18" name="Imagem 17" descr="Uma imagem contendo Texto&#10;&#10;Descrição gerada automaticamente">
            <a:extLst>
              <a:ext uri="{FF2B5EF4-FFF2-40B4-BE49-F238E27FC236}">
                <a16:creationId xmlns:a16="http://schemas.microsoft.com/office/drawing/2014/main" id="{1D122412-4BE2-441D-B50C-BB26B69876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804" y="3463497"/>
            <a:ext cx="3924273" cy="1630770"/>
          </a:xfrm>
          <a:prstGeom prst="rect">
            <a:avLst/>
          </a:prstGeom>
        </p:spPr>
      </p:pic>
      <p:pic>
        <p:nvPicPr>
          <p:cNvPr id="19" name="Imagem 18" descr="Logotipo, Ícone, nome da empresa&#10;&#10;Descrição gerada automaticamente">
            <a:extLst>
              <a:ext uri="{FF2B5EF4-FFF2-40B4-BE49-F238E27FC236}">
                <a16:creationId xmlns:a16="http://schemas.microsoft.com/office/drawing/2014/main" id="{1D8D1089-E521-4618-8A62-37862926A5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99" y="3501023"/>
            <a:ext cx="1555719" cy="1555719"/>
          </a:xfrm>
          <a:prstGeom prst="rect">
            <a:avLst/>
          </a:prstGeom>
        </p:spPr>
      </p:pic>
      <p:pic>
        <p:nvPicPr>
          <p:cNvPr id="21" name="Imagem 20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755126E4-697D-4C80-B23C-1FDEE81C78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281" y="5490869"/>
            <a:ext cx="934176" cy="934176"/>
          </a:xfrm>
          <a:prstGeom prst="rect">
            <a:avLst/>
          </a:prstGeom>
        </p:spPr>
      </p:pic>
      <p:pic>
        <p:nvPicPr>
          <p:cNvPr id="23" name="Imagem 22" descr="Forma&#10;&#10;Descrição gerada automaticamente com confiança baixa">
            <a:extLst>
              <a:ext uri="{FF2B5EF4-FFF2-40B4-BE49-F238E27FC236}">
                <a16:creationId xmlns:a16="http://schemas.microsoft.com/office/drawing/2014/main" id="{C1A6CD7A-E1A5-43E0-A87C-94F185D5EE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375" y="5484496"/>
            <a:ext cx="1263925" cy="1263925"/>
          </a:xfrm>
          <a:prstGeom prst="rect">
            <a:avLst/>
          </a:prstGeom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25AD02A4-CA57-49AA-B783-A9605D688E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25425" y="3339270"/>
            <a:ext cx="2324619" cy="1879222"/>
          </a:xfrm>
          <a:prstGeom prst="rect">
            <a:avLst/>
          </a:prstGeom>
        </p:spPr>
      </p:pic>
      <p:pic>
        <p:nvPicPr>
          <p:cNvPr id="26" name="Imagem 25" descr="Ícone&#10;&#10;Descrição gerada automaticamente">
            <a:extLst>
              <a:ext uri="{FF2B5EF4-FFF2-40B4-BE49-F238E27FC236}">
                <a16:creationId xmlns:a16="http://schemas.microsoft.com/office/drawing/2014/main" id="{431DDA61-690B-4327-B985-1A67B63C18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601" y="782001"/>
            <a:ext cx="2324618" cy="2324618"/>
          </a:xfrm>
          <a:prstGeom prst="rect">
            <a:avLst/>
          </a:prstGeom>
        </p:spPr>
      </p:pic>
      <p:pic>
        <p:nvPicPr>
          <p:cNvPr id="27" name="Imagem 26" descr="Ícone&#10;&#10;Descrição gerada automaticamente">
            <a:extLst>
              <a:ext uri="{FF2B5EF4-FFF2-40B4-BE49-F238E27FC236}">
                <a16:creationId xmlns:a16="http://schemas.microsoft.com/office/drawing/2014/main" id="{84C9385C-5EA4-40E2-95E1-4295A11FF2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75" y="525931"/>
            <a:ext cx="2890183" cy="2890183"/>
          </a:xfrm>
          <a:prstGeom prst="rect">
            <a:avLst/>
          </a:prstGeom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62DD896D-B4E1-4E1D-989F-76C011279BC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362297" y="1044230"/>
            <a:ext cx="1800160" cy="1800160"/>
          </a:xfrm>
          <a:prstGeom prst="rect">
            <a:avLst/>
          </a:prstGeom>
        </p:spPr>
      </p:pic>
      <p:pic>
        <p:nvPicPr>
          <p:cNvPr id="29" name="Imagem 28" descr="Logotipo, nome da empresa&#10;&#10;Descrição gerada automaticamente">
            <a:extLst>
              <a:ext uri="{FF2B5EF4-FFF2-40B4-BE49-F238E27FC236}">
                <a16:creationId xmlns:a16="http://schemas.microsoft.com/office/drawing/2014/main" id="{32607A83-98B3-493A-B8C0-F72D7B13E0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642" y="3438165"/>
            <a:ext cx="1555719" cy="1681433"/>
          </a:xfrm>
          <a:prstGeom prst="rect">
            <a:avLst/>
          </a:prstGeom>
        </p:spPr>
      </p:pic>
      <p:pic>
        <p:nvPicPr>
          <p:cNvPr id="30" name="Imagem 29" descr="Logotipo&#10;&#10;Descrição gerada automaticamente">
            <a:extLst>
              <a:ext uri="{FF2B5EF4-FFF2-40B4-BE49-F238E27FC236}">
                <a16:creationId xmlns:a16="http://schemas.microsoft.com/office/drawing/2014/main" id="{57A0085D-36C3-4D3B-BA11-4BC58F570FC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338" y="349930"/>
            <a:ext cx="3300835" cy="3300835"/>
          </a:xfrm>
          <a:prstGeom prst="rect">
            <a:avLst/>
          </a:prstGeom>
        </p:spPr>
      </p:pic>
      <p:pic>
        <p:nvPicPr>
          <p:cNvPr id="31" name="Imagem 30" descr="Logotipo, Ícone&#10;&#10;Descrição gerada automaticamente">
            <a:extLst>
              <a:ext uri="{FF2B5EF4-FFF2-40B4-BE49-F238E27FC236}">
                <a16:creationId xmlns:a16="http://schemas.microsoft.com/office/drawing/2014/main" id="{AAEF6C6C-D1F9-4FBF-9760-CCCBFC8C10A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645" y="5451144"/>
            <a:ext cx="1364116" cy="1364116"/>
          </a:xfrm>
          <a:prstGeom prst="rect">
            <a:avLst/>
          </a:prstGeom>
        </p:spPr>
      </p:pic>
      <p:pic>
        <p:nvPicPr>
          <p:cNvPr id="32" name="Imagem 31" descr="Logotipo, Ícone&#10;&#10;Descrição gerada automaticamente">
            <a:extLst>
              <a:ext uri="{FF2B5EF4-FFF2-40B4-BE49-F238E27FC236}">
                <a16:creationId xmlns:a16="http://schemas.microsoft.com/office/drawing/2014/main" id="{EF54A3DE-B27E-41BA-8528-2B50C686E40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755" y="5434401"/>
            <a:ext cx="1364117" cy="1364117"/>
          </a:xfrm>
          <a:prstGeom prst="rect">
            <a:avLst/>
          </a:prstGeom>
        </p:spPr>
      </p:pic>
      <p:pic>
        <p:nvPicPr>
          <p:cNvPr id="33" name="Imagem 32" descr="Logotipo, Ícone&#10;&#10;Descrição gerada automaticamente">
            <a:extLst>
              <a:ext uri="{FF2B5EF4-FFF2-40B4-BE49-F238E27FC236}">
                <a16:creationId xmlns:a16="http://schemas.microsoft.com/office/drawing/2014/main" id="{79122677-E257-4FFE-8979-6069A260DAA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651" y="5451143"/>
            <a:ext cx="2324619" cy="130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01955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37</Words>
  <Application>Microsoft Office PowerPoint</Application>
  <PresentationFormat>Widescreen</PresentationFormat>
  <Paragraphs>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Grandview Display</vt:lpstr>
      <vt:lpstr>DashVTI</vt:lpstr>
      <vt:lpstr>Gerenciador de Recursos Humanos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Gerenciador de Recursos Humanos</dc:title>
  <dc:creator>Vinicius de Souza Nascimento</dc:creator>
  <cp:lastModifiedBy>Vinicius de Souza Nascimento</cp:lastModifiedBy>
  <cp:revision>3</cp:revision>
  <dcterms:created xsi:type="dcterms:W3CDTF">2022-01-11T21:49:50Z</dcterms:created>
  <dcterms:modified xsi:type="dcterms:W3CDTF">2022-01-14T14:42:14Z</dcterms:modified>
</cp:coreProperties>
</file>