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9A6E-0D8D-4CC2-A869-F6774DA4C1D1}" type="datetimeFigureOut">
              <a:rPr lang="pt-BR" smtClean="0"/>
              <a:t>08/10/2016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80AF-F2B0-470D-A5E9-C91C63846B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297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9A6E-0D8D-4CC2-A869-F6774DA4C1D1}" type="datetimeFigureOut">
              <a:rPr lang="pt-BR" smtClean="0"/>
              <a:t>08/10/2016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80AF-F2B0-470D-A5E9-C91C63846B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724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9A6E-0D8D-4CC2-A869-F6774DA4C1D1}" type="datetimeFigureOut">
              <a:rPr lang="pt-BR" smtClean="0"/>
              <a:t>08/10/2016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80AF-F2B0-470D-A5E9-C91C63846B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3857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9A6E-0D8D-4CC2-A869-F6774DA4C1D1}" type="datetimeFigureOut">
              <a:rPr lang="pt-BR" smtClean="0"/>
              <a:t>08/10/2016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80AF-F2B0-470D-A5E9-C91C63846B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6100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9A6E-0D8D-4CC2-A869-F6774DA4C1D1}" type="datetimeFigureOut">
              <a:rPr lang="pt-BR" smtClean="0"/>
              <a:t>08/10/2016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80AF-F2B0-470D-A5E9-C91C63846B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56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9A6E-0D8D-4CC2-A869-F6774DA4C1D1}" type="datetimeFigureOut">
              <a:rPr lang="pt-BR" smtClean="0"/>
              <a:t>08/10/2016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80AF-F2B0-470D-A5E9-C91C63846B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3073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9A6E-0D8D-4CC2-A869-F6774DA4C1D1}" type="datetimeFigureOut">
              <a:rPr lang="pt-BR" smtClean="0"/>
              <a:t>08/10/2016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80AF-F2B0-470D-A5E9-C91C63846B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0735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9A6E-0D8D-4CC2-A869-F6774DA4C1D1}" type="datetimeFigureOut">
              <a:rPr lang="pt-BR" smtClean="0"/>
              <a:t>08/10/2016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80AF-F2B0-470D-A5E9-C91C63846B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487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9A6E-0D8D-4CC2-A869-F6774DA4C1D1}" type="datetimeFigureOut">
              <a:rPr lang="pt-BR" smtClean="0"/>
              <a:t>08/10/2016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80AF-F2B0-470D-A5E9-C91C63846B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485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9A6E-0D8D-4CC2-A869-F6774DA4C1D1}" type="datetimeFigureOut">
              <a:rPr lang="pt-BR" smtClean="0"/>
              <a:t>08/10/2016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80AF-F2B0-470D-A5E9-C91C63846B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40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9A6E-0D8D-4CC2-A869-F6774DA4C1D1}" type="datetimeFigureOut">
              <a:rPr lang="pt-BR" smtClean="0"/>
              <a:t>08/10/2016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80AF-F2B0-470D-A5E9-C91C63846B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5515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49A6E-0D8D-4CC2-A869-F6774DA4C1D1}" type="datetimeFigureOut">
              <a:rPr lang="pt-BR" smtClean="0"/>
              <a:t>08/10/2016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480AF-F2B0-470D-A5E9-C91C63846B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801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91" y="167427"/>
            <a:ext cx="12250791" cy="6261982"/>
          </a:xfrm>
        </p:spPr>
      </p:pic>
    </p:spTree>
    <p:extLst>
      <p:ext uri="{BB962C8B-B14F-4D97-AF65-F5344CB8AC3E}">
        <p14:creationId xmlns:p14="http://schemas.microsoft.com/office/powerpoint/2010/main" val="408387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39" y="1674252"/>
            <a:ext cx="11949364" cy="475230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086118" y="824248"/>
            <a:ext cx="10019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Vinicius Moreno</a:t>
            </a:r>
            <a:endParaRPr lang="pt-BR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Seta para a esquerda 5"/>
          <p:cNvSpPr/>
          <p:nvPr/>
        </p:nvSpPr>
        <p:spPr>
          <a:xfrm>
            <a:off x="9851571" y="2922813"/>
            <a:ext cx="310243" cy="18777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esquerda 6"/>
          <p:cNvSpPr/>
          <p:nvPr/>
        </p:nvSpPr>
        <p:spPr>
          <a:xfrm>
            <a:off x="9862457" y="3262993"/>
            <a:ext cx="310243" cy="18777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esquerda 7"/>
          <p:cNvSpPr/>
          <p:nvPr/>
        </p:nvSpPr>
        <p:spPr>
          <a:xfrm>
            <a:off x="9876064" y="4430485"/>
            <a:ext cx="310243" cy="18777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a esquerda 8"/>
          <p:cNvSpPr/>
          <p:nvPr/>
        </p:nvSpPr>
        <p:spPr>
          <a:xfrm>
            <a:off x="9862457" y="4112079"/>
            <a:ext cx="310243" cy="18777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05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443" y="311352"/>
            <a:ext cx="9709597" cy="832610"/>
          </a:xfrm>
        </p:spPr>
        <p:txBody>
          <a:bodyPr/>
          <a:lstStyle/>
          <a:p>
            <a:pPr algn="ctr"/>
            <a:r>
              <a:rPr lang="pt-BR" dirty="0" err="1" smtClean="0"/>
              <a:t>Giovanny</a:t>
            </a:r>
            <a:r>
              <a:rPr lang="pt-BR" dirty="0"/>
              <a:t> </a:t>
            </a:r>
            <a:r>
              <a:rPr lang="pt-BR" dirty="0" smtClean="0"/>
              <a:t> Rafa Vinicius Renan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72" y="1629256"/>
            <a:ext cx="11384924" cy="4813042"/>
          </a:xfrm>
        </p:spPr>
      </p:pic>
      <p:sp>
        <p:nvSpPr>
          <p:cNvPr id="5" name="Fluxograma: Conector 4"/>
          <p:cNvSpPr/>
          <p:nvPr/>
        </p:nvSpPr>
        <p:spPr>
          <a:xfrm>
            <a:off x="2923504" y="2253803"/>
            <a:ext cx="167426" cy="1674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luxograma: Conector 5"/>
          <p:cNvSpPr/>
          <p:nvPr/>
        </p:nvSpPr>
        <p:spPr>
          <a:xfrm>
            <a:off x="2923504" y="2807594"/>
            <a:ext cx="167426" cy="1674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luxograma: Conector 6"/>
          <p:cNvSpPr/>
          <p:nvPr/>
        </p:nvSpPr>
        <p:spPr>
          <a:xfrm>
            <a:off x="1979054" y="639635"/>
            <a:ext cx="167426" cy="1674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luxograma: Conector 7"/>
          <p:cNvSpPr/>
          <p:nvPr/>
        </p:nvSpPr>
        <p:spPr>
          <a:xfrm>
            <a:off x="2923504" y="4541233"/>
            <a:ext cx="167426" cy="1674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uxograma: Conector 8"/>
          <p:cNvSpPr/>
          <p:nvPr/>
        </p:nvSpPr>
        <p:spPr>
          <a:xfrm>
            <a:off x="2923504" y="6191159"/>
            <a:ext cx="167426" cy="1674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luxograma: Conector 9"/>
          <p:cNvSpPr/>
          <p:nvPr/>
        </p:nvSpPr>
        <p:spPr>
          <a:xfrm>
            <a:off x="2923504" y="2526367"/>
            <a:ext cx="167426" cy="183809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luxograma: Conector 10"/>
          <p:cNvSpPr/>
          <p:nvPr/>
        </p:nvSpPr>
        <p:spPr>
          <a:xfrm>
            <a:off x="2923504" y="5940020"/>
            <a:ext cx="167426" cy="16742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luxograma: Conector 11"/>
          <p:cNvSpPr/>
          <p:nvPr/>
        </p:nvSpPr>
        <p:spPr>
          <a:xfrm>
            <a:off x="4415308" y="639634"/>
            <a:ext cx="167426" cy="16742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luxograma: Conector 13"/>
          <p:cNvSpPr/>
          <p:nvPr/>
        </p:nvSpPr>
        <p:spPr>
          <a:xfrm>
            <a:off x="2923504" y="3652590"/>
            <a:ext cx="167426" cy="183809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luxograma: Conector 14"/>
          <p:cNvSpPr/>
          <p:nvPr/>
        </p:nvSpPr>
        <p:spPr>
          <a:xfrm>
            <a:off x="2923504" y="5413492"/>
            <a:ext cx="167426" cy="183809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luxograma: Conector 15"/>
          <p:cNvSpPr/>
          <p:nvPr/>
        </p:nvSpPr>
        <p:spPr>
          <a:xfrm>
            <a:off x="5627532" y="641763"/>
            <a:ext cx="167426" cy="183809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Fluxograma: Conector 16"/>
          <p:cNvSpPr/>
          <p:nvPr/>
        </p:nvSpPr>
        <p:spPr>
          <a:xfrm>
            <a:off x="2923504" y="3368408"/>
            <a:ext cx="167426" cy="183809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Fluxograma: Conector 17"/>
          <p:cNvSpPr/>
          <p:nvPr/>
        </p:nvSpPr>
        <p:spPr>
          <a:xfrm>
            <a:off x="7468674" y="641763"/>
            <a:ext cx="167426" cy="183809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79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211873" cy="922762"/>
          </a:xfrm>
        </p:spPr>
        <p:txBody>
          <a:bodyPr/>
          <a:lstStyle/>
          <a:p>
            <a:pPr algn="ctr"/>
            <a:r>
              <a:rPr lang="pt-BR" dirty="0" smtClean="0"/>
              <a:t>Carlos Kelvin Renan Vinicius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68" y="1628543"/>
            <a:ext cx="11425247" cy="4877793"/>
          </a:xfrm>
        </p:spPr>
      </p:pic>
      <p:sp>
        <p:nvSpPr>
          <p:cNvPr id="5" name="Fluxograma: Conector 4"/>
          <p:cNvSpPr/>
          <p:nvPr/>
        </p:nvSpPr>
        <p:spPr>
          <a:xfrm>
            <a:off x="4204951" y="742793"/>
            <a:ext cx="167426" cy="1674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luxograma: Conector 5"/>
          <p:cNvSpPr/>
          <p:nvPr/>
        </p:nvSpPr>
        <p:spPr>
          <a:xfrm>
            <a:off x="2614411" y="742794"/>
            <a:ext cx="167426" cy="16742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luxograma: Conector 6"/>
          <p:cNvSpPr/>
          <p:nvPr/>
        </p:nvSpPr>
        <p:spPr>
          <a:xfrm>
            <a:off x="3168202" y="1925969"/>
            <a:ext cx="167426" cy="1674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luxograma: Conector 7"/>
          <p:cNvSpPr/>
          <p:nvPr/>
        </p:nvSpPr>
        <p:spPr>
          <a:xfrm>
            <a:off x="3185374" y="2224746"/>
            <a:ext cx="167426" cy="16742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uxograma: Conector 8"/>
          <p:cNvSpPr/>
          <p:nvPr/>
        </p:nvSpPr>
        <p:spPr>
          <a:xfrm>
            <a:off x="3170349" y="2779690"/>
            <a:ext cx="167426" cy="1674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luxograma: Conector 9"/>
          <p:cNvSpPr/>
          <p:nvPr/>
        </p:nvSpPr>
        <p:spPr>
          <a:xfrm>
            <a:off x="3185374" y="3364685"/>
            <a:ext cx="167426" cy="16742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luxograma: Conector 10"/>
          <p:cNvSpPr/>
          <p:nvPr/>
        </p:nvSpPr>
        <p:spPr>
          <a:xfrm>
            <a:off x="3168202" y="6300124"/>
            <a:ext cx="167426" cy="1674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luxograma: Conector 11"/>
          <p:cNvSpPr/>
          <p:nvPr/>
        </p:nvSpPr>
        <p:spPr>
          <a:xfrm>
            <a:off x="2983604" y="5952186"/>
            <a:ext cx="167426" cy="16742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Conector 12"/>
          <p:cNvSpPr/>
          <p:nvPr/>
        </p:nvSpPr>
        <p:spPr>
          <a:xfrm>
            <a:off x="3191814" y="3652729"/>
            <a:ext cx="167426" cy="1674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luxograma: Conector 13"/>
          <p:cNvSpPr/>
          <p:nvPr/>
        </p:nvSpPr>
        <p:spPr>
          <a:xfrm>
            <a:off x="3269087" y="5952186"/>
            <a:ext cx="167426" cy="1674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luxograma: Conector 14"/>
          <p:cNvSpPr/>
          <p:nvPr/>
        </p:nvSpPr>
        <p:spPr>
          <a:xfrm>
            <a:off x="3120979" y="5664142"/>
            <a:ext cx="167426" cy="16742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luxograma: Conector 15"/>
          <p:cNvSpPr/>
          <p:nvPr/>
        </p:nvSpPr>
        <p:spPr>
          <a:xfrm>
            <a:off x="7237926" y="745050"/>
            <a:ext cx="167426" cy="167425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Fluxograma: Conector 16"/>
          <p:cNvSpPr/>
          <p:nvPr/>
        </p:nvSpPr>
        <p:spPr>
          <a:xfrm>
            <a:off x="5653825" y="742793"/>
            <a:ext cx="167426" cy="16742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Fluxograma: Conector 17"/>
          <p:cNvSpPr/>
          <p:nvPr/>
        </p:nvSpPr>
        <p:spPr>
          <a:xfrm>
            <a:off x="3166055" y="4563002"/>
            <a:ext cx="167426" cy="167425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luxograma: Conector 18"/>
          <p:cNvSpPr/>
          <p:nvPr/>
        </p:nvSpPr>
        <p:spPr>
          <a:xfrm>
            <a:off x="3185374" y="5111872"/>
            <a:ext cx="167426" cy="16742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42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921" y="373486"/>
            <a:ext cx="7010082" cy="6133821"/>
          </a:xfrm>
        </p:spPr>
      </p:pic>
    </p:spTree>
    <p:extLst>
      <p:ext uri="{BB962C8B-B14F-4D97-AF65-F5344CB8AC3E}">
        <p14:creationId xmlns:p14="http://schemas.microsoft.com/office/powerpoint/2010/main" val="189755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10</Words>
  <Application>Microsoft Office PowerPoint</Application>
  <PresentationFormat>Personalizar</PresentationFormat>
  <Paragraphs>3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Apresentação do PowerPoint</vt:lpstr>
      <vt:lpstr>Apresentação do PowerPoint</vt:lpstr>
      <vt:lpstr>Giovanny  Rafa Vinicius Renan</vt:lpstr>
      <vt:lpstr>Carlos Kelvin Renan Vinicius</vt:lpstr>
      <vt:lpstr>Apresentação do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Easycarros</dc:creator>
  <cp:lastModifiedBy>SENAI</cp:lastModifiedBy>
  <cp:revision>9</cp:revision>
  <dcterms:created xsi:type="dcterms:W3CDTF">2016-09-24T15:07:59Z</dcterms:created>
  <dcterms:modified xsi:type="dcterms:W3CDTF">2016-10-08T17:36:59Z</dcterms:modified>
</cp:coreProperties>
</file>