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68ff3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68ff3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68ff30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68ff30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68ff30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568ff30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68ff30d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68ff30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68ff30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68ff30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68ff30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68ff30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67325" y="308550"/>
            <a:ext cx="37578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50">
                <a:latin typeface="Roboto"/>
                <a:ea typeface="Roboto"/>
                <a:cs typeface="Roboto"/>
                <a:sym typeface="Roboto"/>
              </a:rPr>
              <a:t>Projeto de Bloco: Arquitetura de Infraestrutura de Aplicações</a:t>
            </a:r>
            <a:endParaRPr sz="265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000"/>
            </a:br>
            <a:r>
              <a:rPr lang="pt-BR" sz="3000"/>
              <a:t>07/12/21</a:t>
            </a:r>
            <a:endParaRPr sz="30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075" y="411900"/>
            <a:ext cx="3151575" cy="31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673625" y="4049375"/>
            <a:ext cx="3151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Vinícius Xavier 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724375" y="3896575"/>
            <a:ext cx="42555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8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Professor: Fabiano Gisbert</a:t>
            </a:r>
            <a:br>
              <a:rPr b="1" lang="pt-BR" sz="18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Aluno: Vinícius Xavier</a:t>
            </a:r>
            <a:br>
              <a:rPr b="1" lang="pt-BR" sz="1800">
                <a:latin typeface="Maven Pro"/>
                <a:ea typeface="Maven Pro"/>
                <a:cs typeface="Maven Pro"/>
                <a:sym typeface="Maven Pro"/>
              </a:rPr>
            </a:br>
            <a:br>
              <a:rPr b="1" lang="pt-BR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311700" y="313600"/>
            <a:ext cx="6087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Introdução</a:t>
            </a:r>
            <a:endParaRPr sz="3600"/>
          </a:p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133700" y="1438150"/>
            <a:ext cx="87762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96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90"/>
              <a:buChar char="-"/>
            </a:pPr>
            <a:r>
              <a:rPr lang="pt-BR" sz="1990"/>
              <a:t>Criação de um blog WordPress fictício dedicado à gastronomia brasileira para cidadãos holandeses e outros cidadãos estrangeiros residentes nos Países Baixos.</a:t>
            </a:r>
            <a:endParaRPr sz="199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/>
          </a:p>
          <a:p>
            <a:pPr indent="-35496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90"/>
              <a:buChar char="-"/>
            </a:pPr>
            <a:r>
              <a:rPr lang="pt-BR" sz="1990"/>
              <a:t>O intuito é disponibilizar receitas, modos de preparo e outros conteúdos informativos sobre tal culinária.</a:t>
            </a:r>
            <a:endParaRPr sz="199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9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264850" y="266775"/>
            <a:ext cx="73428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Justificativa</a:t>
            </a:r>
            <a:endParaRPr sz="3600"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264850" y="1466275"/>
            <a:ext cx="85605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96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90"/>
              <a:buChar char="-"/>
            </a:pPr>
            <a:r>
              <a:rPr lang="pt-BR" sz="1990"/>
              <a:t>A criação do blog WordPress, com nome de domínio fictício brfoods.nl, desejado pelo cliente teve três fatores principais: </a:t>
            </a:r>
            <a:br>
              <a:rPr lang="pt-BR" sz="1990"/>
            </a:br>
            <a:br>
              <a:rPr lang="pt-BR" sz="1990"/>
            </a:br>
            <a:r>
              <a:rPr lang="pt-BR" sz="1990"/>
              <a:t> - dificuldade de inserção no mercado local de trabalho; </a:t>
            </a:r>
            <a:endParaRPr sz="199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90"/>
              <a:t> - paixão pela gastronomia brasileira e; </a:t>
            </a:r>
            <a:endParaRPr sz="199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"/>
              <a:t> - amplo acesso à internet dos residentes dos Países Baixos.</a:t>
            </a:r>
            <a:endParaRPr sz="199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311701" y="229300"/>
            <a:ext cx="78579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Metodologia</a:t>
            </a:r>
            <a:endParaRPr sz="3600"/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351125" y="1249500"/>
            <a:ext cx="78579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456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950"/>
              <a:t>Integração e melhoria contínua;</a:t>
            </a:r>
            <a:endParaRPr sz="195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-32456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950"/>
              <a:t>A implantação foi realizada com auxílio de ferramentas de integração (ansible e docker) e repositório de código-fonte (github), monitoramento do fluxo de trabalho através de ferramenta web utilizando a metodologia ágil (trello) e periódica revisão da infraestrutura virtual (vmware fusion) construída dentro de uma infraestrutura física.</a:t>
            </a:r>
            <a:endParaRPr sz="195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-32456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950"/>
              <a:t>Aplicação distribuída (blog wordpress) terá os seguintes requisitos de software:</a:t>
            </a:r>
            <a:br>
              <a:rPr lang="pt-BR" sz="1950"/>
            </a:br>
            <a:br>
              <a:rPr lang="pt-BR" sz="1950"/>
            </a:br>
            <a:r>
              <a:rPr lang="pt-BR" sz="1850"/>
              <a:t>- processamento: 12vCPU</a:t>
            </a:r>
            <a:br>
              <a:rPr lang="pt-BR" sz="1850"/>
            </a:br>
            <a:r>
              <a:rPr lang="pt-BR" sz="1850"/>
              <a:t>- memória: 8GB</a:t>
            </a:r>
            <a:br>
              <a:rPr lang="pt-BR" sz="1850"/>
            </a:br>
            <a:r>
              <a:rPr lang="pt-BR" sz="1850"/>
              <a:t>- sistema operacional: Linux Ubuntu 20.04.1</a:t>
            </a:r>
            <a:br>
              <a:rPr lang="pt-BR" sz="1850"/>
            </a:br>
            <a:r>
              <a:rPr lang="pt-BR" sz="1850"/>
              <a:t>- vNIC1: conexão internet</a:t>
            </a:r>
            <a:br>
              <a:rPr lang="pt-BR" sz="1850"/>
            </a:br>
            <a:r>
              <a:rPr lang="pt-BR" sz="1850"/>
              <a:t>- vNIC2: conexão com o banco de dados externo</a:t>
            </a:r>
            <a:endParaRPr sz="185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208650" y="88750"/>
            <a:ext cx="6808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just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pt-BR" sz="1950"/>
              <a:t>Implantação</a:t>
            </a:r>
            <a:endParaRPr sz="1950"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208650" y="941625"/>
            <a:ext cx="88041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87">
                <a:solidFill>
                  <a:schemeClr val="dk1"/>
                </a:solidFill>
              </a:rPr>
              <a:t>	</a:t>
            </a:r>
            <a:r>
              <a:rPr lang="pt-BR" sz="1487"/>
              <a:t>- </a:t>
            </a:r>
            <a:r>
              <a:rPr lang="pt-BR" sz="1287"/>
              <a:t>VMWare Fusion (compatibilidade com OS X - Macbook como infraestrutura física e pessoal do cliente);</a:t>
            </a:r>
            <a:endParaRPr sz="1287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br>
              <a:rPr lang="pt-BR" sz="1487"/>
            </a:br>
            <a:r>
              <a:rPr lang="pt-BR" sz="1487"/>
              <a:t>	- Sistema operacional: Linux Ubuntu 20.04.01;</a:t>
            </a:r>
            <a:endParaRPr sz="1487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br>
              <a:rPr lang="pt-BR" sz="1487"/>
            </a:br>
            <a:r>
              <a:rPr lang="pt-BR" sz="1487"/>
              <a:t>	- Instalação do Ansible (automação para configurar servidores e executar variedade de tarefas);</a:t>
            </a:r>
            <a:endParaRPr sz="1487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br>
              <a:rPr lang="pt-BR" sz="1487"/>
            </a:br>
            <a:r>
              <a:rPr lang="pt-BR" sz="1487"/>
              <a:t>	- Instalação do Docker e criação de </a:t>
            </a:r>
            <a:r>
              <a:rPr lang="pt-BR" sz="1487"/>
              <a:t>containers;</a:t>
            </a:r>
            <a:endParaRPr sz="1487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87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87"/>
              <a:t>- Upload (commit) do playbook e documentação final do projeto para o repositório Github.</a:t>
            </a:r>
            <a:endParaRPr sz="1487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87"/>
              <a:t> </a:t>
            </a:r>
            <a:endParaRPr sz="1487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311701" y="276150"/>
            <a:ext cx="71835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Cronograma</a:t>
            </a:r>
            <a:endParaRPr sz="3600"/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86650" y="876025"/>
            <a:ext cx="80265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2425" lvl="0" marL="457200" rtl="0" algn="just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pt-BR" sz="1950"/>
              <a:t>Implementação da Infraestrutura Virtual (entregue - 17/11/21)</a:t>
            </a:r>
            <a:endParaRPr sz="1950"/>
          </a:p>
          <a:p>
            <a:pPr indent="-352425" lvl="0" marL="457200" rtl="0" algn="just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pt-BR" sz="1950"/>
              <a:t>Playbook Ansible (entregue - 19/11/21)</a:t>
            </a:r>
            <a:endParaRPr sz="1950"/>
          </a:p>
          <a:p>
            <a:pPr indent="-352425" lvl="0" marL="457200" rtl="0" algn="just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pt-BR" sz="1950"/>
              <a:t>Código-fonte Docker (entregue - 19/11/21)</a:t>
            </a:r>
            <a:endParaRPr sz="1950"/>
          </a:p>
          <a:p>
            <a:pPr indent="-352425" lvl="0" marL="457200" rtl="0" algn="just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pt-BR" sz="1950"/>
              <a:t>Entrega do Projeto ao cliente (entregue - 07/12/21)</a:t>
            </a:r>
            <a:endParaRPr sz="195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-352425" lvl="0" marL="457200" rtl="0" algn="just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pt-BR" sz="1950"/>
              <a:t>Código-fonte WordPress (a ser realizado por um terceiro)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950"/>
            </a:br>
            <a:r>
              <a:rPr lang="pt-BR" sz="1850"/>
              <a:t>URL para acesso: https://trello.com/b/xfwQcIJI/projeto-de-bloco-arquitetura-de-aplica%C3%A7%C3%B5es</a:t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311700" y="229275"/>
            <a:ext cx="70428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311700" y="1147725"/>
            <a:ext cx="85230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972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pt-BR" sz="1750"/>
              <a:t>Solução não tão complexa e adequada ao contexto atual do cliente;</a:t>
            </a:r>
            <a:endParaRPr sz="17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pt-BR" sz="1750"/>
              <a:t>As ferramentas de automação, integração, repositório e planejamento de cronograma funcionaram corretamente;</a:t>
            </a:r>
            <a:endParaRPr sz="175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pt-BR" sz="1750"/>
              <a:t>Entregas realizadas nos prazos estipulados;</a:t>
            </a:r>
            <a:endParaRPr sz="1750"/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pt-BR" sz="1750"/>
              <a:t>O código-fonte da aplicação (blog) será desenvolvido por um(a) terceiro(a), de acordo com a vontade expressa do cliente;</a:t>
            </a:r>
            <a:endParaRPr sz="175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pt-BR" sz="1750"/>
              <a:t>Possível bloqueio em relação ao banco de dados externo para armazenar o container em caso de falha da VM;</a:t>
            </a:r>
            <a:endParaRPr sz="1750"/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5242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pt-BR" sz="1950"/>
              <a:t>Tendo em vista a possibilidade de escalabilidade, também foi apresentado uma solução em </a:t>
            </a:r>
            <a:r>
              <a:rPr lang="pt-BR" sz="1950"/>
              <a:t>nuvem</a:t>
            </a:r>
            <a:r>
              <a:rPr lang="pt-BR" sz="1950"/>
              <a:t> pública (AWS) em conjunto com o cálculo estipulado de custos.</a:t>
            </a:r>
            <a:endParaRPr sz="1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