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43"/>
  </p:notesMasterIdLst>
  <p:sldIdLst>
    <p:sldId id="295"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5" r:id="rId32"/>
    <p:sldId id="286" r:id="rId33"/>
    <p:sldId id="287" r:id="rId34"/>
    <p:sldId id="288" r:id="rId35"/>
    <p:sldId id="289" r:id="rId36"/>
    <p:sldId id="290" r:id="rId37"/>
    <p:sldId id="291" r:id="rId38"/>
    <p:sldId id="292" r:id="rId39"/>
    <p:sldId id="293" r:id="rId40"/>
    <p:sldId id="294" r:id="rId41"/>
    <p:sldId id="296" r:id="rId42"/>
  </p:sldIdLst>
  <p:sldSz cx="9144000" cy="6858000" type="screen4x3"/>
  <p:notesSz cx="6858000" cy="9144000"/>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Noto Sans CJK SC Regular" charset="0"/>
        <a:cs typeface="Noto Sans CJK SC Regular"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Noto Sans CJK SC Regular" charset="0"/>
        <a:cs typeface="Noto Sans CJK SC Regular"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Noto Sans CJK SC Regular" charset="0"/>
        <a:cs typeface="Noto Sans CJK SC Regular"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Noto Sans CJK SC Regular" charset="0"/>
        <a:cs typeface="Noto Sans CJK SC Regular"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Noto Sans CJK SC Regular" charset="0"/>
        <a:cs typeface="Noto Sans CJK SC Regular" charset="0"/>
      </a:defRPr>
    </a:lvl5pPr>
    <a:lvl6pPr marL="2286000" algn="l" defTabSz="914400" rtl="0" eaLnBrk="1" latinLnBrk="0" hangingPunct="1">
      <a:defRPr kern="1200">
        <a:solidFill>
          <a:schemeClr val="bg1"/>
        </a:solidFill>
        <a:latin typeface="Arial" panose="020B0604020202020204" pitchFamily="34" charset="0"/>
        <a:ea typeface="Noto Sans CJK SC Regular" charset="0"/>
        <a:cs typeface="Noto Sans CJK SC Regular" charset="0"/>
      </a:defRPr>
    </a:lvl6pPr>
    <a:lvl7pPr marL="2743200" algn="l" defTabSz="914400" rtl="0" eaLnBrk="1" latinLnBrk="0" hangingPunct="1">
      <a:defRPr kern="1200">
        <a:solidFill>
          <a:schemeClr val="bg1"/>
        </a:solidFill>
        <a:latin typeface="Arial" panose="020B0604020202020204" pitchFamily="34" charset="0"/>
        <a:ea typeface="Noto Sans CJK SC Regular" charset="0"/>
        <a:cs typeface="Noto Sans CJK SC Regular" charset="0"/>
      </a:defRPr>
    </a:lvl7pPr>
    <a:lvl8pPr marL="3200400" algn="l" defTabSz="914400" rtl="0" eaLnBrk="1" latinLnBrk="0" hangingPunct="1">
      <a:defRPr kern="1200">
        <a:solidFill>
          <a:schemeClr val="bg1"/>
        </a:solidFill>
        <a:latin typeface="Arial" panose="020B0604020202020204" pitchFamily="34" charset="0"/>
        <a:ea typeface="Noto Sans CJK SC Regular" charset="0"/>
        <a:cs typeface="Noto Sans CJK SC Regular" charset="0"/>
      </a:defRPr>
    </a:lvl8pPr>
    <a:lvl9pPr marL="3657600" algn="l" defTabSz="914400" rtl="0" eaLnBrk="1" latinLnBrk="0" hangingPunct="1">
      <a:defRPr kern="1200">
        <a:solidFill>
          <a:schemeClr val="bg1"/>
        </a:solidFill>
        <a:latin typeface="Arial" panose="020B0604020202020204" pitchFamily="34" charset="0"/>
        <a:ea typeface="Noto Sans CJK SC Regular" charset="0"/>
        <a:cs typeface="Noto Sans CJK SC Regular"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78" y="6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
        <p:nvSpPr>
          <p:cNvPr id="4099"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
        <p:nvSpPr>
          <p:cNvPr id="4100" name="AutoShape 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
        <p:nvSpPr>
          <p:cNvPr id="4101" name="Text Box 4"/>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
        <p:nvSpPr>
          <p:cNvPr id="4102" name="Text Box 5"/>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
        <p:nvSpPr>
          <p:cNvPr id="4103" name="Rectangle 6"/>
          <p:cNvSpPr>
            <a:spLocks noGrp="1" noRot="1" noChangeAspect="1" noChangeArrowheads="1"/>
          </p:cNvSpPr>
          <p:nvPr>
            <p:ph type="sldImg"/>
          </p:nvPr>
        </p:nvSpPr>
        <p:spPr bwMode="auto">
          <a:xfrm>
            <a:off x="1143000" y="685800"/>
            <a:ext cx="4567238" cy="3424238"/>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7"/>
          <p:cNvSpPr>
            <a:spLocks noGrp="1" noChangeArrowheads="1"/>
          </p:cNvSpPr>
          <p:nvPr>
            <p:ph type="body"/>
          </p:nvPr>
        </p:nvSpPr>
        <p:spPr bwMode="auto">
          <a:xfrm>
            <a:off x="685800" y="4343400"/>
            <a:ext cx="5481638" cy="411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pt-BR" altLang="pt-BR" noProof="0"/>
          </a:p>
        </p:txBody>
      </p:sp>
      <p:sp>
        <p:nvSpPr>
          <p:cNvPr id="4105" name="Text Box 8"/>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
        <p:nvSpPr>
          <p:cNvPr id="3" name="Rectangle 9"/>
          <p:cNvSpPr>
            <a:spLocks noGrp="1" noChangeArrowheads="1"/>
          </p:cNvSpPr>
          <p:nvPr>
            <p:ph type="sldNum"/>
          </p:nvPr>
        </p:nvSpPr>
        <p:spPr bwMode="auto">
          <a:xfrm>
            <a:off x="3884613" y="8685213"/>
            <a:ext cx="2967037"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215900" indent="-212725" algn="r" eaLnBrk="1" hangingPunct="1">
              <a:buClrTx/>
              <a:buSzPct val="45000"/>
              <a:buFontTx/>
              <a:buNone/>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ea typeface="DejaVu Sans" charset="0"/>
                <a:cs typeface="DejaVu Sans" charset="0"/>
              </a:defRPr>
            </a:lvl1pPr>
          </a:lstStyle>
          <a:p>
            <a:pPr>
              <a:defRPr/>
            </a:pPr>
            <a:fld id="{E9A4B7EF-C9CF-409B-BBAB-B7FF69B13DD5}" type="slidenum">
              <a:rPr lang="en-US" altLang="pt-BR"/>
              <a:pPr>
                <a:defRPr/>
              </a:pPr>
              <a:t>‹nº›</a:t>
            </a:fld>
            <a:endParaRPr lang="en-US" altLang="pt-BR"/>
          </a:p>
        </p:txBody>
      </p:sp>
    </p:spTree>
    <p:extLst>
      <p:ext uri="{BB962C8B-B14F-4D97-AF65-F5344CB8AC3E}">
        <p14:creationId xmlns:p14="http://schemas.microsoft.com/office/powerpoint/2010/main" val="203065741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3">
            <a:extLst>
              <a:ext uri="{FF2B5EF4-FFF2-40B4-BE49-F238E27FC236}">
                <a16:creationId xmlns:a16="http://schemas.microsoft.com/office/drawing/2014/main" id="{F8C20754-4901-407E-9ACE-DF66FF9EC2A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15900" indent="-20637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a:spcBef>
                <a:spcPct val="0"/>
              </a:spcBef>
              <a:buClrTx/>
              <a:buFontTx/>
              <a:buNone/>
            </a:pPr>
            <a:fld id="{E2A434CA-00AD-4CE2-BF6A-502390BEC623}" type="slidenum">
              <a:rPr lang="en-US" altLang="pt-BR" smtClean="0"/>
              <a:pPr>
                <a:spcBef>
                  <a:spcPct val="0"/>
                </a:spcBef>
                <a:buClrTx/>
                <a:buFontTx/>
                <a:buNone/>
              </a:pPr>
              <a:t>1</a:t>
            </a:fld>
            <a:endParaRPr lang="en-US" altLang="pt-BR"/>
          </a:p>
        </p:txBody>
      </p:sp>
      <p:sp>
        <p:nvSpPr>
          <p:cNvPr id="4099" name="Text Box 1">
            <a:extLst>
              <a:ext uri="{FF2B5EF4-FFF2-40B4-BE49-F238E27FC236}">
                <a16:creationId xmlns:a16="http://schemas.microsoft.com/office/drawing/2014/main" id="{D6CE98BB-64A7-4262-9007-E2D33BC67055}"/>
              </a:ext>
            </a:extLst>
          </p:cNvPr>
          <p:cNvSpPr txBox="1">
            <a:spLocks noChangeArrowheads="1"/>
          </p:cNvSpPr>
          <p:nvPr/>
        </p:nvSpPr>
        <p:spPr bwMode="auto">
          <a:xfrm>
            <a:off x="3884613" y="8685213"/>
            <a:ext cx="29654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0637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867B4AB-6257-435A-828C-FA11EB4C50FB}" type="slidenum">
              <a:rPr lang="en-US" altLang="pt-BR">
                <a:cs typeface="DejaVu Sans" charset="0"/>
              </a:rPr>
              <a:pPr algn="r" eaLnBrk="1" hangingPunct="1">
                <a:spcBef>
                  <a:spcPct val="0"/>
                </a:spcBef>
                <a:buClrTx/>
                <a:buFontTx/>
                <a:buNone/>
              </a:pPr>
              <a:t>1</a:t>
            </a:fld>
            <a:endParaRPr lang="en-US" altLang="pt-BR">
              <a:cs typeface="DejaVu Sans" charset="0"/>
            </a:endParaRPr>
          </a:p>
        </p:txBody>
      </p:sp>
      <p:sp>
        <p:nvSpPr>
          <p:cNvPr id="4100" name="Text Box 2">
            <a:extLst>
              <a:ext uri="{FF2B5EF4-FFF2-40B4-BE49-F238E27FC236}">
                <a16:creationId xmlns:a16="http://schemas.microsoft.com/office/drawing/2014/main" id="{67A8ED59-8CFD-4502-80E1-E92C5750540A}"/>
              </a:ext>
            </a:extLst>
          </p:cNvPr>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0637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1536C46-4847-4B68-9777-1756FF312CFE}" type="slidenum">
              <a:rPr lang="en-US" altLang="pt-BR">
                <a:cs typeface="DejaVu Sans" charset="0"/>
              </a:rPr>
              <a:pPr algn="r" eaLnBrk="1" hangingPunct="1">
                <a:spcBef>
                  <a:spcPct val="0"/>
                </a:spcBef>
                <a:buClrTx/>
                <a:buFontTx/>
                <a:buNone/>
              </a:pPr>
              <a:t>1</a:t>
            </a:fld>
            <a:endParaRPr lang="en-US" altLang="pt-BR">
              <a:cs typeface="DejaVu Sans" charset="0"/>
            </a:endParaRPr>
          </a:p>
        </p:txBody>
      </p:sp>
      <p:sp>
        <p:nvSpPr>
          <p:cNvPr id="4101" name="Rectangle 3">
            <a:extLst>
              <a:ext uri="{FF2B5EF4-FFF2-40B4-BE49-F238E27FC236}">
                <a16:creationId xmlns:a16="http://schemas.microsoft.com/office/drawing/2014/main" id="{678633FE-3AB9-4537-94C0-C5BEA1D5A892}"/>
              </a:ext>
            </a:extLst>
          </p:cNvPr>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2" name="Text Box 4">
            <a:extLst>
              <a:ext uri="{FF2B5EF4-FFF2-40B4-BE49-F238E27FC236}">
                <a16:creationId xmlns:a16="http://schemas.microsoft.com/office/drawing/2014/main" id="{15B2ACDE-48DF-4C92-B8BC-C32F19E09CD0}"/>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65AA4796-A061-4583-99AD-10E924EECB65}" type="slidenum">
              <a:rPr lang="en-US" altLang="pt-BR" smtClean="0"/>
              <a:pPr>
                <a:spcBef>
                  <a:spcPct val="0"/>
                </a:spcBef>
                <a:buClrTx/>
                <a:buSzPct val="45000"/>
                <a:buFontTx/>
                <a:buNone/>
              </a:pPr>
              <a:t>10</a:t>
            </a:fld>
            <a:endParaRPr lang="en-US" altLang="pt-BR"/>
          </a:p>
        </p:txBody>
      </p:sp>
      <p:sp>
        <p:nvSpPr>
          <p:cNvPr id="2457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262338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7206B255-7BC8-4956-869F-B5C7F4154897}" type="slidenum">
              <a:rPr lang="en-US" altLang="pt-BR" smtClean="0"/>
              <a:pPr>
                <a:spcBef>
                  <a:spcPct val="0"/>
                </a:spcBef>
                <a:buClrTx/>
                <a:buSzPct val="45000"/>
                <a:buFontTx/>
                <a:buNone/>
              </a:pPr>
              <a:t>11</a:t>
            </a:fld>
            <a:endParaRPr lang="en-US" altLang="pt-BR"/>
          </a:p>
        </p:txBody>
      </p:sp>
      <p:sp>
        <p:nvSpPr>
          <p:cNvPr id="2662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493746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D9A8A6A6-9EBB-40C7-8716-219867879EA6}" type="slidenum">
              <a:rPr lang="en-US" altLang="pt-BR" smtClean="0"/>
              <a:pPr>
                <a:spcBef>
                  <a:spcPct val="0"/>
                </a:spcBef>
                <a:buClrTx/>
                <a:buSzPct val="45000"/>
                <a:buFontTx/>
                <a:buNone/>
              </a:pPr>
              <a:t>12</a:t>
            </a:fld>
            <a:endParaRPr lang="en-US" altLang="pt-BR"/>
          </a:p>
        </p:txBody>
      </p:sp>
      <p:sp>
        <p:nvSpPr>
          <p:cNvPr id="2867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2891741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E78FE091-DCCA-471D-818C-32F43E5768A3}" type="slidenum">
              <a:rPr lang="en-US" altLang="pt-BR" smtClean="0"/>
              <a:pPr>
                <a:spcBef>
                  <a:spcPct val="0"/>
                </a:spcBef>
                <a:buClrTx/>
                <a:buSzPct val="45000"/>
                <a:buFontTx/>
                <a:buNone/>
              </a:pPr>
              <a:t>13</a:t>
            </a:fld>
            <a:endParaRPr lang="en-US" altLang="pt-BR"/>
          </a:p>
        </p:txBody>
      </p:sp>
      <p:sp>
        <p:nvSpPr>
          <p:cNvPr id="3072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3699611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76D1DECF-EEF6-4CE4-A6CD-664FD54808C3}" type="slidenum">
              <a:rPr lang="en-US" altLang="pt-BR" smtClean="0"/>
              <a:pPr>
                <a:spcBef>
                  <a:spcPct val="0"/>
                </a:spcBef>
                <a:buClrTx/>
                <a:buSzPct val="45000"/>
                <a:buFontTx/>
                <a:buNone/>
              </a:pPr>
              <a:t>14</a:t>
            </a:fld>
            <a:endParaRPr lang="en-US" altLang="pt-BR"/>
          </a:p>
        </p:txBody>
      </p:sp>
      <p:sp>
        <p:nvSpPr>
          <p:cNvPr id="3277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1389765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D28C8D12-6B4F-4E2F-BFA8-253DB75FE932}" type="slidenum">
              <a:rPr lang="en-US" altLang="pt-BR" smtClean="0"/>
              <a:pPr>
                <a:spcBef>
                  <a:spcPct val="0"/>
                </a:spcBef>
                <a:buClrTx/>
                <a:buSzPct val="45000"/>
                <a:buFontTx/>
                <a:buNone/>
              </a:pPr>
              <a:t>15</a:t>
            </a:fld>
            <a:endParaRPr lang="en-US" altLang="pt-BR"/>
          </a:p>
        </p:txBody>
      </p:sp>
      <p:sp>
        <p:nvSpPr>
          <p:cNvPr id="3481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4188287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870BEF61-1A02-4E16-BD22-14A93DC948B9}" type="slidenum">
              <a:rPr lang="en-US" altLang="pt-BR" smtClean="0"/>
              <a:pPr>
                <a:spcBef>
                  <a:spcPct val="0"/>
                </a:spcBef>
                <a:buClrTx/>
                <a:buSzPct val="45000"/>
                <a:buFontTx/>
                <a:buNone/>
              </a:pPr>
              <a:t>16</a:t>
            </a:fld>
            <a:endParaRPr lang="en-US" altLang="pt-BR"/>
          </a:p>
        </p:txBody>
      </p:sp>
      <p:sp>
        <p:nvSpPr>
          <p:cNvPr id="3686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3157938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077167C6-42D7-4C34-84B7-5193FE177866}" type="slidenum">
              <a:rPr lang="en-US" altLang="pt-BR" smtClean="0"/>
              <a:pPr>
                <a:spcBef>
                  <a:spcPct val="0"/>
                </a:spcBef>
                <a:buClrTx/>
                <a:buSzPct val="45000"/>
                <a:buFontTx/>
                <a:buNone/>
              </a:pPr>
              <a:t>17</a:t>
            </a:fld>
            <a:endParaRPr lang="en-US" altLang="pt-BR"/>
          </a:p>
        </p:txBody>
      </p:sp>
      <p:sp>
        <p:nvSpPr>
          <p:cNvPr id="3891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747184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E627A31F-219A-4593-A682-07F39ABF96F6}" type="slidenum">
              <a:rPr lang="en-US" altLang="pt-BR" smtClean="0"/>
              <a:pPr>
                <a:spcBef>
                  <a:spcPct val="0"/>
                </a:spcBef>
                <a:buClrTx/>
                <a:buSzPct val="45000"/>
                <a:buFontTx/>
                <a:buNone/>
              </a:pPr>
              <a:t>18</a:t>
            </a:fld>
            <a:endParaRPr lang="en-US" altLang="pt-BR"/>
          </a:p>
        </p:txBody>
      </p:sp>
      <p:sp>
        <p:nvSpPr>
          <p:cNvPr id="4096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3708207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587AD99B-3E04-4438-A6CE-D015C5E06340}" type="slidenum">
              <a:rPr lang="en-US" altLang="pt-BR" smtClean="0"/>
              <a:pPr>
                <a:spcBef>
                  <a:spcPct val="0"/>
                </a:spcBef>
                <a:buClrTx/>
                <a:buSzPct val="45000"/>
                <a:buFontTx/>
                <a:buNone/>
              </a:pPr>
              <a:t>19</a:t>
            </a:fld>
            <a:endParaRPr lang="en-US" altLang="pt-BR"/>
          </a:p>
        </p:txBody>
      </p:sp>
      <p:sp>
        <p:nvSpPr>
          <p:cNvPr id="4301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1281594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8B34F7EA-D2DB-42A8-9A33-58054E07FF04}" type="slidenum">
              <a:rPr lang="en-US" altLang="pt-BR" smtClean="0"/>
              <a:pPr>
                <a:spcBef>
                  <a:spcPct val="0"/>
                </a:spcBef>
                <a:buClrTx/>
                <a:buSzPct val="45000"/>
                <a:buFontTx/>
                <a:buNone/>
              </a:pPr>
              <a:t>2</a:t>
            </a:fld>
            <a:endParaRPr lang="en-US" altLang="pt-BR"/>
          </a:p>
        </p:txBody>
      </p:sp>
      <p:sp>
        <p:nvSpPr>
          <p:cNvPr id="81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183624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261A9408-0135-46A7-A1D1-F969126A6C74}" type="slidenum">
              <a:rPr lang="en-US" altLang="pt-BR" smtClean="0"/>
              <a:pPr>
                <a:spcBef>
                  <a:spcPct val="0"/>
                </a:spcBef>
                <a:buClrTx/>
                <a:buSzPct val="45000"/>
                <a:buFontTx/>
                <a:buNone/>
              </a:pPr>
              <a:t>20</a:t>
            </a:fld>
            <a:endParaRPr lang="en-US" altLang="pt-BR"/>
          </a:p>
        </p:txBody>
      </p:sp>
      <p:sp>
        <p:nvSpPr>
          <p:cNvPr id="4505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3820618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58582715-6C04-4C76-8A27-73C5961D810E}" type="slidenum">
              <a:rPr lang="en-US" altLang="pt-BR" smtClean="0"/>
              <a:pPr>
                <a:spcBef>
                  <a:spcPct val="0"/>
                </a:spcBef>
                <a:buClrTx/>
                <a:buSzPct val="45000"/>
                <a:buFontTx/>
                <a:buNone/>
              </a:pPr>
              <a:t>21</a:t>
            </a:fld>
            <a:endParaRPr lang="en-US" altLang="pt-BR"/>
          </a:p>
        </p:txBody>
      </p:sp>
      <p:sp>
        <p:nvSpPr>
          <p:cNvPr id="47107"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3BB2EF67-BAA3-4540-9D38-E30D220B95D7}" type="slidenum">
              <a:rPr lang="en-US" altLang="pt-BR">
                <a:latin typeface="Arial" panose="020B0604020202020204" pitchFamily="34" charset="0"/>
              </a:rPr>
              <a:pPr algn="r" eaLnBrk="1" hangingPunct="1">
                <a:spcBef>
                  <a:spcPct val="0"/>
                </a:spcBef>
                <a:buClrTx/>
                <a:buFontTx/>
                <a:buNone/>
              </a:pPr>
              <a:t>21</a:t>
            </a:fld>
            <a:endParaRPr lang="en-US" altLang="pt-BR">
              <a:latin typeface="Arial" panose="020B0604020202020204" pitchFamily="34" charset="0"/>
            </a:endParaRPr>
          </a:p>
        </p:txBody>
      </p:sp>
      <p:sp>
        <p:nvSpPr>
          <p:cNvPr id="47108" name="Rectangle 2"/>
          <p:cNvSpPr>
            <a:spLocks noGrp="1" noRot="1" noChangeAspect="1" noChangeArrowheads="1" noTextEdit="1"/>
          </p:cNvSpPr>
          <p:nvPr>
            <p:ph type="sldImg"/>
          </p:nvPr>
        </p:nvSpPr>
        <p:spPr>
          <a:xfrm>
            <a:off x="1343025" y="777875"/>
            <a:ext cx="4184650" cy="31384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101823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F3D6F901-7B60-45D1-9726-16C1DE210F02}" type="slidenum">
              <a:rPr lang="en-US" altLang="pt-BR" smtClean="0"/>
              <a:pPr>
                <a:spcBef>
                  <a:spcPct val="0"/>
                </a:spcBef>
                <a:buClrTx/>
                <a:buSzPct val="45000"/>
                <a:buFontTx/>
                <a:buNone/>
              </a:pPr>
              <a:t>22</a:t>
            </a:fld>
            <a:endParaRPr lang="en-US" altLang="pt-BR"/>
          </a:p>
        </p:txBody>
      </p:sp>
      <p:sp>
        <p:nvSpPr>
          <p:cNvPr id="49155"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EF74F0E9-F969-4851-8C4B-EF436CDABBE9}" type="slidenum">
              <a:rPr lang="en-US" altLang="pt-BR">
                <a:latin typeface="Arial" panose="020B0604020202020204" pitchFamily="34" charset="0"/>
              </a:rPr>
              <a:pPr algn="r" eaLnBrk="1" hangingPunct="1">
                <a:spcBef>
                  <a:spcPct val="0"/>
                </a:spcBef>
                <a:buClrTx/>
                <a:buFontTx/>
                <a:buNone/>
              </a:pPr>
              <a:t>22</a:t>
            </a:fld>
            <a:endParaRPr lang="en-US" altLang="pt-BR">
              <a:latin typeface="Arial" panose="020B0604020202020204" pitchFamily="34" charset="0"/>
            </a:endParaRPr>
          </a:p>
        </p:txBody>
      </p:sp>
      <p:sp>
        <p:nvSpPr>
          <p:cNvPr id="49156" name="Rectangle 2"/>
          <p:cNvSpPr>
            <a:spLocks noGrp="1" noRot="1" noChangeAspect="1" noChangeArrowheads="1" noTextEdit="1"/>
          </p:cNvSpPr>
          <p:nvPr>
            <p:ph type="sldImg"/>
          </p:nvPr>
        </p:nvSpPr>
        <p:spPr>
          <a:xfrm>
            <a:off x="1343025" y="777875"/>
            <a:ext cx="4184650" cy="31384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907812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17E4A892-6523-424B-B9D8-348D2D27E6F4}" type="slidenum">
              <a:rPr lang="en-US" altLang="pt-BR" smtClean="0"/>
              <a:pPr>
                <a:spcBef>
                  <a:spcPct val="0"/>
                </a:spcBef>
                <a:buClrTx/>
                <a:buSzPct val="45000"/>
                <a:buFontTx/>
                <a:buNone/>
              </a:pPr>
              <a:t>23</a:t>
            </a:fld>
            <a:endParaRPr lang="en-US" altLang="pt-BR"/>
          </a:p>
        </p:txBody>
      </p:sp>
      <p:sp>
        <p:nvSpPr>
          <p:cNvPr id="51203"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8F1CEF6-2048-4168-B16D-B43B5A418E25}" type="slidenum">
              <a:rPr lang="en-US" altLang="pt-BR">
                <a:latin typeface="Arial" panose="020B0604020202020204" pitchFamily="34" charset="0"/>
              </a:rPr>
              <a:pPr algn="r" eaLnBrk="1" hangingPunct="1">
                <a:spcBef>
                  <a:spcPct val="0"/>
                </a:spcBef>
                <a:buClrTx/>
                <a:buFontTx/>
                <a:buNone/>
              </a:pPr>
              <a:t>23</a:t>
            </a:fld>
            <a:endParaRPr lang="en-US" altLang="pt-BR">
              <a:latin typeface="Arial" panose="020B0604020202020204" pitchFamily="34" charset="0"/>
            </a:endParaRPr>
          </a:p>
        </p:txBody>
      </p:sp>
      <p:sp>
        <p:nvSpPr>
          <p:cNvPr id="51204" name="Rectangle 2"/>
          <p:cNvSpPr>
            <a:spLocks noGrp="1" noRot="1" noChangeAspect="1" noChangeArrowheads="1" noTextEdit="1"/>
          </p:cNvSpPr>
          <p:nvPr>
            <p:ph type="sldImg"/>
          </p:nvPr>
        </p:nvSpPr>
        <p:spPr>
          <a:xfrm>
            <a:off x="1343025" y="777875"/>
            <a:ext cx="4184650" cy="31384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950038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B159C51C-1AE0-4D59-A560-9C0E8377E9AF}" type="slidenum">
              <a:rPr lang="en-US" altLang="pt-BR" smtClean="0"/>
              <a:pPr>
                <a:spcBef>
                  <a:spcPct val="0"/>
                </a:spcBef>
                <a:buClrTx/>
                <a:buSzPct val="45000"/>
                <a:buFontTx/>
                <a:buNone/>
              </a:pPr>
              <a:t>24</a:t>
            </a:fld>
            <a:endParaRPr lang="en-US" altLang="pt-BR"/>
          </a:p>
        </p:txBody>
      </p:sp>
      <p:sp>
        <p:nvSpPr>
          <p:cNvPr id="5325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1940065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FEFCD4BD-2F10-40D7-BBF5-99BCD51A02D2}" type="slidenum">
              <a:rPr lang="en-US" altLang="pt-BR" smtClean="0"/>
              <a:pPr>
                <a:spcBef>
                  <a:spcPct val="0"/>
                </a:spcBef>
                <a:buClrTx/>
                <a:buSzPct val="45000"/>
                <a:buFontTx/>
                <a:buNone/>
              </a:pPr>
              <a:t>25</a:t>
            </a:fld>
            <a:endParaRPr lang="en-US" altLang="pt-BR"/>
          </a:p>
        </p:txBody>
      </p:sp>
      <p:sp>
        <p:nvSpPr>
          <p:cNvPr id="552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4099550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C69DF877-D6C0-480E-8F2C-6773A0A32512}" type="slidenum">
              <a:rPr lang="en-US" altLang="pt-BR" smtClean="0"/>
              <a:pPr>
                <a:spcBef>
                  <a:spcPct val="0"/>
                </a:spcBef>
                <a:buClrTx/>
                <a:buSzPct val="45000"/>
                <a:buFontTx/>
                <a:buNone/>
              </a:pPr>
              <a:t>26</a:t>
            </a:fld>
            <a:endParaRPr lang="en-US" altLang="pt-BR"/>
          </a:p>
        </p:txBody>
      </p:sp>
      <p:sp>
        <p:nvSpPr>
          <p:cNvPr id="573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3667792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19A29848-3A95-4839-9A01-97465AC7580F}" type="slidenum">
              <a:rPr lang="en-US" altLang="pt-BR" smtClean="0"/>
              <a:pPr>
                <a:spcBef>
                  <a:spcPct val="0"/>
                </a:spcBef>
                <a:buClrTx/>
                <a:buSzPct val="45000"/>
                <a:buFontTx/>
                <a:buNone/>
              </a:pPr>
              <a:t>27</a:t>
            </a:fld>
            <a:endParaRPr lang="en-US" altLang="pt-BR"/>
          </a:p>
        </p:txBody>
      </p:sp>
      <p:sp>
        <p:nvSpPr>
          <p:cNvPr id="593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7831569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2A9B1460-730C-4C68-8310-5AD3F810ABE0}" type="slidenum">
              <a:rPr lang="en-US" altLang="pt-BR" smtClean="0"/>
              <a:pPr>
                <a:spcBef>
                  <a:spcPct val="0"/>
                </a:spcBef>
                <a:buClrTx/>
                <a:buSzPct val="45000"/>
                <a:buFontTx/>
                <a:buNone/>
              </a:pPr>
              <a:t>28</a:t>
            </a:fld>
            <a:endParaRPr lang="en-US" altLang="pt-BR"/>
          </a:p>
        </p:txBody>
      </p:sp>
      <p:sp>
        <p:nvSpPr>
          <p:cNvPr id="614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215413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FE5FF5C5-0DFC-4EF4-A758-F7083D478052}" type="slidenum">
              <a:rPr lang="en-US" altLang="pt-BR" smtClean="0"/>
              <a:pPr>
                <a:spcBef>
                  <a:spcPct val="0"/>
                </a:spcBef>
                <a:buClrTx/>
                <a:buSzPct val="45000"/>
                <a:buFontTx/>
                <a:buNone/>
              </a:pPr>
              <a:t>29</a:t>
            </a:fld>
            <a:endParaRPr lang="en-US" altLang="pt-BR"/>
          </a:p>
        </p:txBody>
      </p:sp>
      <p:sp>
        <p:nvSpPr>
          <p:cNvPr id="634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515967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421F1FA2-CD65-48BD-928C-4CFA69A075B0}" type="slidenum">
              <a:rPr lang="en-US" altLang="pt-BR" smtClean="0"/>
              <a:pPr>
                <a:spcBef>
                  <a:spcPct val="0"/>
                </a:spcBef>
                <a:buClrTx/>
                <a:buSzPct val="45000"/>
                <a:buFontTx/>
                <a:buNone/>
              </a:pPr>
              <a:t>3</a:t>
            </a:fld>
            <a:endParaRPr lang="en-US" altLang="pt-BR"/>
          </a:p>
        </p:txBody>
      </p:sp>
      <p:sp>
        <p:nvSpPr>
          <p:cNvPr id="102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6902478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38FF97E1-C7F4-4E24-837A-0ADB216C4D17}" type="slidenum">
              <a:rPr lang="en-US" altLang="pt-BR" smtClean="0"/>
              <a:pPr>
                <a:spcBef>
                  <a:spcPct val="0"/>
                </a:spcBef>
                <a:buClrTx/>
                <a:buSzPct val="45000"/>
                <a:buFontTx/>
                <a:buNone/>
              </a:pPr>
              <a:t>30</a:t>
            </a:fld>
            <a:endParaRPr lang="en-US" altLang="pt-BR"/>
          </a:p>
        </p:txBody>
      </p:sp>
      <p:sp>
        <p:nvSpPr>
          <p:cNvPr id="655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40208490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E6EA7E4E-35F7-49E0-AAEB-A1C510F1477B}" type="slidenum">
              <a:rPr lang="en-US" altLang="pt-BR" smtClean="0"/>
              <a:pPr>
                <a:spcBef>
                  <a:spcPct val="0"/>
                </a:spcBef>
                <a:buClrTx/>
                <a:buSzPct val="45000"/>
                <a:buFontTx/>
                <a:buNone/>
              </a:pPr>
              <a:t>31</a:t>
            </a:fld>
            <a:endParaRPr lang="en-US" altLang="pt-BR"/>
          </a:p>
        </p:txBody>
      </p:sp>
      <p:sp>
        <p:nvSpPr>
          <p:cNvPr id="675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782325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3">
            <a:extLst>
              <a:ext uri="{FF2B5EF4-FFF2-40B4-BE49-F238E27FC236}">
                <a16:creationId xmlns:a16="http://schemas.microsoft.com/office/drawing/2014/main" id="{9AE01215-5876-4982-81DB-9EC277C7C92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15900" indent="-20637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a:spcBef>
                <a:spcPct val="0"/>
              </a:spcBef>
              <a:buClrTx/>
              <a:buFontTx/>
              <a:buNone/>
            </a:pPr>
            <a:fld id="{F2044409-A218-4CC8-89A6-02CB2BAFECC7}" type="slidenum">
              <a:rPr lang="en-US" altLang="pt-BR" smtClean="0"/>
              <a:pPr>
                <a:spcBef>
                  <a:spcPct val="0"/>
                </a:spcBef>
                <a:buClrTx/>
                <a:buFontTx/>
                <a:buNone/>
              </a:pPr>
              <a:t>39</a:t>
            </a:fld>
            <a:endParaRPr lang="en-US" altLang="pt-BR"/>
          </a:p>
        </p:txBody>
      </p:sp>
      <p:sp>
        <p:nvSpPr>
          <p:cNvPr id="20483" name="Text Box 1">
            <a:extLst>
              <a:ext uri="{FF2B5EF4-FFF2-40B4-BE49-F238E27FC236}">
                <a16:creationId xmlns:a16="http://schemas.microsoft.com/office/drawing/2014/main" id="{EF3B089F-01BA-4961-ADFA-C475674954A8}"/>
              </a:ext>
            </a:extLst>
          </p:cNvPr>
          <p:cNvSpPr txBox="1">
            <a:spLocks noChangeArrowheads="1"/>
          </p:cNvSpPr>
          <p:nvPr/>
        </p:nvSpPr>
        <p:spPr bwMode="auto">
          <a:xfrm>
            <a:off x="3884613" y="8685213"/>
            <a:ext cx="29654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0637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3B189DE-D865-40D8-BD7F-6495B63E6B05}" type="slidenum">
              <a:rPr lang="en-US" altLang="pt-BR">
                <a:cs typeface="DejaVu Sans" charset="0"/>
              </a:rPr>
              <a:pPr algn="r" eaLnBrk="1" hangingPunct="1">
                <a:spcBef>
                  <a:spcPct val="0"/>
                </a:spcBef>
                <a:buClrTx/>
                <a:buFontTx/>
                <a:buNone/>
              </a:pPr>
              <a:t>39</a:t>
            </a:fld>
            <a:endParaRPr lang="en-US" altLang="pt-BR">
              <a:cs typeface="DejaVu Sans" charset="0"/>
            </a:endParaRPr>
          </a:p>
        </p:txBody>
      </p:sp>
      <p:sp>
        <p:nvSpPr>
          <p:cNvPr id="20484" name="Text Box 2">
            <a:extLst>
              <a:ext uri="{FF2B5EF4-FFF2-40B4-BE49-F238E27FC236}">
                <a16:creationId xmlns:a16="http://schemas.microsoft.com/office/drawing/2014/main" id="{10C224EA-9C2F-490B-8FCC-B2E50FB42C58}"/>
              </a:ext>
            </a:extLst>
          </p:cNvPr>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0637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ADA76A2-8C3E-4E54-ACA5-6D928B6DB7D0}" type="slidenum">
              <a:rPr lang="en-US" altLang="pt-BR">
                <a:cs typeface="DejaVu Sans" charset="0"/>
              </a:rPr>
              <a:pPr algn="r" eaLnBrk="1" hangingPunct="1">
                <a:spcBef>
                  <a:spcPct val="0"/>
                </a:spcBef>
                <a:buClrTx/>
                <a:buFontTx/>
                <a:buNone/>
              </a:pPr>
              <a:t>39</a:t>
            </a:fld>
            <a:endParaRPr lang="en-US" altLang="pt-BR">
              <a:cs typeface="DejaVu Sans" charset="0"/>
            </a:endParaRPr>
          </a:p>
        </p:txBody>
      </p:sp>
      <p:sp>
        <p:nvSpPr>
          <p:cNvPr id="20485" name="Rectangle 3">
            <a:extLst>
              <a:ext uri="{FF2B5EF4-FFF2-40B4-BE49-F238E27FC236}">
                <a16:creationId xmlns:a16="http://schemas.microsoft.com/office/drawing/2014/main" id="{16D4D434-A806-45FF-932A-6C3DDC207F88}"/>
              </a:ext>
            </a:extLst>
          </p:cNvPr>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6" name="Text Box 4">
            <a:extLst>
              <a:ext uri="{FF2B5EF4-FFF2-40B4-BE49-F238E27FC236}">
                <a16:creationId xmlns:a16="http://schemas.microsoft.com/office/drawing/2014/main" id="{C0104F77-E9BE-436D-A1F2-FF3C22B594A4}"/>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90ECA96D-D618-4996-BC30-4D75F2CACCF1}" type="slidenum">
              <a:rPr lang="en-US" altLang="pt-BR" smtClean="0"/>
              <a:pPr>
                <a:spcBef>
                  <a:spcPct val="0"/>
                </a:spcBef>
                <a:buClrTx/>
                <a:buSzPct val="45000"/>
                <a:buFontTx/>
                <a:buNone/>
              </a:pPr>
              <a:t>4</a:t>
            </a:fld>
            <a:endParaRPr lang="en-US" altLang="pt-BR"/>
          </a:p>
        </p:txBody>
      </p:sp>
      <p:sp>
        <p:nvSpPr>
          <p:cNvPr id="122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1728326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A8275E42-39AC-4CAD-BBA1-31762457DEE1}" type="slidenum">
              <a:rPr lang="en-US" altLang="pt-BR" smtClean="0"/>
              <a:pPr>
                <a:spcBef>
                  <a:spcPct val="0"/>
                </a:spcBef>
                <a:buClrTx/>
                <a:buSzPct val="45000"/>
                <a:buFontTx/>
                <a:buNone/>
              </a:pPr>
              <a:t>5</a:t>
            </a:fld>
            <a:endParaRPr lang="en-US" altLang="pt-BR"/>
          </a:p>
        </p:txBody>
      </p:sp>
      <p:sp>
        <p:nvSpPr>
          <p:cNvPr id="143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1454890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A01DE68B-1D16-4191-A7EE-9841C216B7EB}" type="slidenum">
              <a:rPr lang="en-US" altLang="pt-BR" smtClean="0"/>
              <a:pPr>
                <a:spcBef>
                  <a:spcPct val="0"/>
                </a:spcBef>
                <a:buClrTx/>
                <a:buSzPct val="45000"/>
                <a:buFontTx/>
                <a:buNone/>
              </a:pPr>
              <a:t>6</a:t>
            </a:fld>
            <a:endParaRPr lang="en-US" altLang="pt-BR"/>
          </a:p>
        </p:txBody>
      </p:sp>
      <p:sp>
        <p:nvSpPr>
          <p:cNvPr id="163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1030422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B56BCC09-7B71-425C-84B3-F81830E30916}" type="slidenum">
              <a:rPr lang="en-US" altLang="pt-BR" smtClean="0"/>
              <a:pPr>
                <a:spcBef>
                  <a:spcPct val="0"/>
                </a:spcBef>
                <a:buClrTx/>
                <a:buSzPct val="45000"/>
                <a:buFontTx/>
                <a:buNone/>
              </a:pPr>
              <a:t>7</a:t>
            </a:fld>
            <a:endParaRPr lang="en-US" altLang="pt-BR"/>
          </a:p>
        </p:txBody>
      </p:sp>
      <p:sp>
        <p:nvSpPr>
          <p:cNvPr id="184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224485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BB5F5798-2067-492F-8131-CBDEC1DEA2C2}" type="slidenum">
              <a:rPr lang="en-US" altLang="pt-BR" smtClean="0"/>
              <a:pPr>
                <a:spcBef>
                  <a:spcPct val="0"/>
                </a:spcBef>
                <a:buClrTx/>
                <a:buSzPct val="45000"/>
                <a:buFontTx/>
                <a:buNone/>
              </a:pPr>
              <a:t>8</a:t>
            </a:fld>
            <a:endParaRPr lang="en-US" altLang="pt-BR"/>
          </a:p>
        </p:txBody>
      </p:sp>
      <p:sp>
        <p:nvSpPr>
          <p:cNvPr id="2048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469951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SzPct val="45000"/>
              <a:buFontTx/>
              <a:buNone/>
            </a:pPr>
            <a:fld id="{6E5D1EB0-7693-41EA-967D-C97C2ADFC957}" type="slidenum">
              <a:rPr lang="en-US" altLang="pt-BR" smtClean="0"/>
              <a:pPr>
                <a:spcBef>
                  <a:spcPct val="0"/>
                </a:spcBef>
                <a:buClrTx/>
                <a:buSzPct val="45000"/>
                <a:buFontTx/>
                <a:buNone/>
              </a:pPr>
              <a:t>9</a:t>
            </a:fld>
            <a:endParaRPr lang="en-US" altLang="pt-BR"/>
          </a:p>
        </p:txBody>
      </p:sp>
      <p:sp>
        <p:nvSpPr>
          <p:cNvPr id="2253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t-BR" altLang="pt-BR"/>
          </a:p>
        </p:txBody>
      </p:sp>
    </p:spTree>
    <p:extLst>
      <p:ext uri="{BB962C8B-B14F-4D97-AF65-F5344CB8AC3E}">
        <p14:creationId xmlns:p14="http://schemas.microsoft.com/office/powerpoint/2010/main" val="609726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Tree>
    <p:extLst>
      <p:ext uri="{BB962C8B-B14F-4D97-AF65-F5344CB8AC3E}">
        <p14:creationId xmlns:p14="http://schemas.microsoft.com/office/powerpoint/2010/main" val="2355737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68993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7813" y="273050"/>
            <a:ext cx="2055812" cy="53054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3050"/>
            <a:ext cx="6018213" cy="53054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061466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Rectangle 1"/>
          <p:cNvSpPr>
            <a:spLocks noGrp="1" noChangeArrowheads="1"/>
          </p:cNvSpPr>
          <p:nvPr>
            <p:ph type="sldNum" idx="10"/>
          </p:nvPr>
        </p:nvSpPr>
        <p:spPr>
          <a:ln/>
        </p:spPr>
        <p:txBody>
          <a:bodyPr/>
          <a:lstStyle>
            <a:lvl1pPr>
              <a:defRPr/>
            </a:lvl1pPr>
          </a:lstStyle>
          <a:p>
            <a:pPr>
              <a:defRPr/>
            </a:pPr>
            <a:fld id="{4BA28005-1908-459A-A48E-22BFA08DFFA4}" type="slidenum">
              <a:rPr lang="en-US" altLang="pt-BR"/>
              <a:pPr>
                <a:defRPr/>
              </a:pPr>
              <a:t>‹nº›</a:t>
            </a:fld>
            <a:endParaRPr lang="en-US" altLang="pt-BR"/>
          </a:p>
        </p:txBody>
      </p:sp>
    </p:spTree>
    <p:extLst>
      <p:ext uri="{BB962C8B-B14F-4D97-AF65-F5344CB8AC3E}">
        <p14:creationId xmlns:p14="http://schemas.microsoft.com/office/powerpoint/2010/main" val="352317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1"/>
          <p:cNvSpPr>
            <a:spLocks noGrp="1" noChangeArrowheads="1"/>
          </p:cNvSpPr>
          <p:nvPr>
            <p:ph type="sldNum" idx="10"/>
          </p:nvPr>
        </p:nvSpPr>
        <p:spPr>
          <a:ln/>
        </p:spPr>
        <p:txBody>
          <a:bodyPr/>
          <a:lstStyle>
            <a:lvl1pPr>
              <a:defRPr/>
            </a:lvl1pPr>
          </a:lstStyle>
          <a:p>
            <a:pPr>
              <a:defRPr/>
            </a:pPr>
            <a:fld id="{DDA672D0-03D3-4386-A505-2D72328043EC}" type="slidenum">
              <a:rPr lang="en-US" altLang="pt-BR"/>
              <a:pPr>
                <a:defRPr/>
              </a:pPr>
              <a:t>‹nº›</a:t>
            </a:fld>
            <a:endParaRPr lang="en-US" altLang="pt-BR"/>
          </a:p>
        </p:txBody>
      </p:sp>
    </p:spTree>
    <p:extLst>
      <p:ext uri="{BB962C8B-B14F-4D97-AF65-F5344CB8AC3E}">
        <p14:creationId xmlns:p14="http://schemas.microsoft.com/office/powerpoint/2010/main" val="2357658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 texto mestre</a:t>
            </a:r>
          </a:p>
        </p:txBody>
      </p:sp>
      <p:sp>
        <p:nvSpPr>
          <p:cNvPr id="4" name="Rectangle 1"/>
          <p:cNvSpPr>
            <a:spLocks noGrp="1" noChangeArrowheads="1"/>
          </p:cNvSpPr>
          <p:nvPr>
            <p:ph type="sldNum" idx="10"/>
          </p:nvPr>
        </p:nvSpPr>
        <p:spPr>
          <a:ln/>
        </p:spPr>
        <p:txBody>
          <a:bodyPr/>
          <a:lstStyle>
            <a:lvl1pPr>
              <a:defRPr/>
            </a:lvl1pPr>
          </a:lstStyle>
          <a:p>
            <a:pPr>
              <a:defRPr/>
            </a:pPr>
            <a:fld id="{0F68CE53-E216-4039-8924-346817948DD0}" type="slidenum">
              <a:rPr lang="en-US" altLang="pt-BR"/>
              <a:pPr>
                <a:defRPr/>
              </a:pPr>
              <a:t>‹nº›</a:t>
            </a:fld>
            <a:endParaRPr lang="en-US" altLang="pt-BR"/>
          </a:p>
        </p:txBody>
      </p:sp>
    </p:spTree>
    <p:extLst>
      <p:ext uri="{BB962C8B-B14F-4D97-AF65-F5344CB8AC3E}">
        <p14:creationId xmlns:p14="http://schemas.microsoft.com/office/powerpoint/2010/main" val="45541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4963"/>
            <a:ext cx="4037013" cy="397351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6613" y="1604963"/>
            <a:ext cx="4037012" cy="397351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1"/>
          <p:cNvSpPr>
            <a:spLocks noGrp="1" noChangeArrowheads="1"/>
          </p:cNvSpPr>
          <p:nvPr>
            <p:ph type="sldNum" idx="10"/>
          </p:nvPr>
        </p:nvSpPr>
        <p:spPr>
          <a:ln/>
        </p:spPr>
        <p:txBody>
          <a:bodyPr/>
          <a:lstStyle>
            <a:lvl1pPr>
              <a:defRPr/>
            </a:lvl1pPr>
          </a:lstStyle>
          <a:p>
            <a:pPr>
              <a:defRPr/>
            </a:pPr>
            <a:fld id="{7946E457-1294-4BD7-979D-1AF93A0AF1F8}" type="slidenum">
              <a:rPr lang="en-US" altLang="pt-BR"/>
              <a:pPr>
                <a:defRPr/>
              </a:pPr>
              <a:t>‹nº›</a:t>
            </a:fld>
            <a:endParaRPr lang="en-US" altLang="pt-BR"/>
          </a:p>
        </p:txBody>
      </p:sp>
    </p:spTree>
    <p:extLst>
      <p:ext uri="{BB962C8B-B14F-4D97-AF65-F5344CB8AC3E}">
        <p14:creationId xmlns:p14="http://schemas.microsoft.com/office/powerpoint/2010/main" val="391982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1"/>
          <p:cNvSpPr>
            <a:spLocks noGrp="1" noChangeArrowheads="1"/>
          </p:cNvSpPr>
          <p:nvPr>
            <p:ph type="sldNum" idx="10"/>
          </p:nvPr>
        </p:nvSpPr>
        <p:spPr>
          <a:ln/>
        </p:spPr>
        <p:txBody>
          <a:bodyPr/>
          <a:lstStyle>
            <a:lvl1pPr>
              <a:defRPr/>
            </a:lvl1pPr>
          </a:lstStyle>
          <a:p>
            <a:pPr>
              <a:defRPr/>
            </a:pPr>
            <a:fld id="{F4A86D3D-29A0-4DCD-82E0-88CE8C2A2ED9}" type="slidenum">
              <a:rPr lang="en-US" altLang="pt-BR"/>
              <a:pPr>
                <a:defRPr/>
              </a:pPr>
              <a:t>‹nº›</a:t>
            </a:fld>
            <a:endParaRPr lang="en-US" altLang="pt-BR"/>
          </a:p>
        </p:txBody>
      </p:sp>
    </p:spTree>
    <p:extLst>
      <p:ext uri="{BB962C8B-B14F-4D97-AF65-F5344CB8AC3E}">
        <p14:creationId xmlns:p14="http://schemas.microsoft.com/office/powerpoint/2010/main" val="3532058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Rectangle 1"/>
          <p:cNvSpPr>
            <a:spLocks noGrp="1" noChangeArrowheads="1"/>
          </p:cNvSpPr>
          <p:nvPr>
            <p:ph type="sldNum" idx="10"/>
          </p:nvPr>
        </p:nvSpPr>
        <p:spPr>
          <a:ln/>
        </p:spPr>
        <p:txBody>
          <a:bodyPr/>
          <a:lstStyle>
            <a:lvl1pPr>
              <a:defRPr/>
            </a:lvl1pPr>
          </a:lstStyle>
          <a:p>
            <a:pPr>
              <a:defRPr/>
            </a:pPr>
            <a:fld id="{2AD5FBFD-1BCC-4CC1-80EC-2A075BA3B800}" type="slidenum">
              <a:rPr lang="en-US" altLang="pt-BR"/>
              <a:pPr>
                <a:defRPr/>
              </a:pPr>
              <a:t>‹nº›</a:t>
            </a:fld>
            <a:endParaRPr lang="en-US" altLang="pt-BR"/>
          </a:p>
        </p:txBody>
      </p:sp>
    </p:spTree>
    <p:extLst>
      <p:ext uri="{BB962C8B-B14F-4D97-AF65-F5344CB8AC3E}">
        <p14:creationId xmlns:p14="http://schemas.microsoft.com/office/powerpoint/2010/main" val="2777731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1"/>
          <p:cNvSpPr>
            <a:spLocks noGrp="1" noChangeArrowheads="1"/>
          </p:cNvSpPr>
          <p:nvPr>
            <p:ph type="sldNum" idx="10"/>
          </p:nvPr>
        </p:nvSpPr>
        <p:spPr>
          <a:ln/>
        </p:spPr>
        <p:txBody>
          <a:bodyPr/>
          <a:lstStyle>
            <a:lvl1pPr>
              <a:defRPr/>
            </a:lvl1pPr>
          </a:lstStyle>
          <a:p>
            <a:pPr>
              <a:defRPr/>
            </a:pPr>
            <a:fld id="{67FBD87A-BF5C-4E1D-B7DB-862EA5814FBF}" type="slidenum">
              <a:rPr lang="en-US" altLang="pt-BR"/>
              <a:pPr>
                <a:defRPr/>
              </a:pPr>
              <a:t>‹nº›</a:t>
            </a:fld>
            <a:endParaRPr lang="en-US" altLang="pt-BR"/>
          </a:p>
        </p:txBody>
      </p:sp>
    </p:spTree>
    <p:extLst>
      <p:ext uri="{BB962C8B-B14F-4D97-AF65-F5344CB8AC3E}">
        <p14:creationId xmlns:p14="http://schemas.microsoft.com/office/powerpoint/2010/main" val="262912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Rectangle 1"/>
          <p:cNvSpPr>
            <a:spLocks noGrp="1" noChangeArrowheads="1"/>
          </p:cNvSpPr>
          <p:nvPr>
            <p:ph type="sldNum" idx="10"/>
          </p:nvPr>
        </p:nvSpPr>
        <p:spPr>
          <a:ln/>
        </p:spPr>
        <p:txBody>
          <a:bodyPr/>
          <a:lstStyle>
            <a:lvl1pPr>
              <a:defRPr/>
            </a:lvl1pPr>
          </a:lstStyle>
          <a:p>
            <a:pPr>
              <a:defRPr/>
            </a:pPr>
            <a:fld id="{12A075E4-9949-4B08-8E4A-E38E6F1A998F}" type="slidenum">
              <a:rPr lang="en-US" altLang="pt-BR"/>
              <a:pPr>
                <a:defRPr/>
              </a:pPr>
              <a:t>‹nº›</a:t>
            </a:fld>
            <a:endParaRPr lang="en-US" altLang="pt-BR"/>
          </a:p>
        </p:txBody>
      </p:sp>
    </p:spTree>
    <p:extLst>
      <p:ext uri="{BB962C8B-B14F-4D97-AF65-F5344CB8AC3E}">
        <p14:creationId xmlns:p14="http://schemas.microsoft.com/office/powerpoint/2010/main" val="3538164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986496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Rectangle 1"/>
          <p:cNvSpPr>
            <a:spLocks noGrp="1" noChangeArrowheads="1"/>
          </p:cNvSpPr>
          <p:nvPr>
            <p:ph type="sldNum" idx="10"/>
          </p:nvPr>
        </p:nvSpPr>
        <p:spPr>
          <a:ln/>
        </p:spPr>
        <p:txBody>
          <a:bodyPr/>
          <a:lstStyle>
            <a:lvl1pPr>
              <a:defRPr/>
            </a:lvl1pPr>
          </a:lstStyle>
          <a:p>
            <a:pPr>
              <a:defRPr/>
            </a:pPr>
            <a:fld id="{F0D0EF55-4073-4ECC-A0B6-2C7D107C7B5E}" type="slidenum">
              <a:rPr lang="en-US" altLang="pt-BR"/>
              <a:pPr>
                <a:defRPr/>
              </a:pPr>
              <a:t>‹nº›</a:t>
            </a:fld>
            <a:endParaRPr lang="en-US" altLang="pt-BR"/>
          </a:p>
        </p:txBody>
      </p:sp>
    </p:spTree>
    <p:extLst>
      <p:ext uri="{BB962C8B-B14F-4D97-AF65-F5344CB8AC3E}">
        <p14:creationId xmlns:p14="http://schemas.microsoft.com/office/powerpoint/2010/main" val="3739654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1"/>
          <p:cNvSpPr>
            <a:spLocks noGrp="1" noChangeArrowheads="1"/>
          </p:cNvSpPr>
          <p:nvPr>
            <p:ph type="sldNum" idx="10"/>
          </p:nvPr>
        </p:nvSpPr>
        <p:spPr>
          <a:ln/>
        </p:spPr>
        <p:txBody>
          <a:bodyPr/>
          <a:lstStyle>
            <a:lvl1pPr>
              <a:defRPr/>
            </a:lvl1pPr>
          </a:lstStyle>
          <a:p>
            <a:pPr>
              <a:defRPr/>
            </a:pPr>
            <a:fld id="{DC8D8437-B1FE-4A13-BD63-131EBB47A2DA}" type="slidenum">
              <a:rPr lang="en-US" altLang="pt-BR"/>
              <a:pPr>
                <a:defRPr/>
              </a:pPr>
              <a:t>‹nº›</a:t>
            </a:fld>
            <a:endParaRPr lang="en-US" altLang="pt-BR"/>
          </a:p>
        </p:txBody>
      </p:sp>
    </p:spTree>
    <p:extLst>
      <p:ext uri="{BB962C8B-B14F-4D97-AF65-F5344CB8AC3E}">
        <p14:creationId xmlns:p14="http://schemas.microsoft.com/office/powerpoint/2010/main" val="14388199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7813" y="273050"/>
            <a:ext cx="2055812" cy="53054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3050"/>
            <a:ext cx="6018213" cy="53054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1"/>
          <p:cNvSpPr>
            <a:spLocks noGrp="1" noChangeArrowheads="1"/>
          </p:cNvSpPr>
          <p:nvPr>
            <p:ph type="sldNum" idx="10"/>
          </p:nvPr>
        </p:nvSpPr>
        <p:spPr>
          <a:ln/>
        </p:spPr>
        <p:txBody>
          <a:bodyPr/>
          <a:lstStyle>
            <a:lvl1pPr>
              <a:defRPr/>
            </a:lvl1pPr>
          </a:lstStyle>
          <a:p>
            <a:pPr>
              <a:defRPr/>
            </a:pPr>
            <a:fld id="{708462AF-7772-4572-ACD1-982AA4A6050C}" type="slidenum">
              <a:rPr lang="en-US" altLang="pt-BR"/>
              <a:pPr>
                <a:defRPr/>
              </a:pPr>
              <a:t>‹nº›</a:t>
            </a:fld>
            <a:endParaRPr lang="en-US" altLang="pt-BR"/>
          </a:p>
        </p:txBody>
      </p:sp>
    </p:spTree>
    <p:extLst>
      <p:ext uri="{BB962C8B-B14F-4D97-AF65-F5344CB8AC3E}">
        <p14:creationId xmlns:p14="http://schemas.microsoft.com/office/powerpoint/2010/main" val="5312411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Rectangle 1"/>
          <p:cNvSpPr>
            <a:spLocks noGrp="1" noChangeArrowheads="1"/>
          </p:cNvSpPr>
          <p:nvPr>
            <p:ph type="sldNum" idx="10"/>
          </p:nvPr>
        </p:nvSpPr>
        <p:spPr>
          <a:ln/>
        </p:spPr>
        <p:txBody>
          <a:bodyPr/>
          <a:lstStyle>
            <a:lvl1pPr>
              <a:defRPr/>
            </a:lvl1pPr>
          </a:lstStyle>
          <a:p>
            <a:pPr>
              <a:defRPr/>
            </a:pPr>
            <a:fld id="{A432B2EB-EE30-45A4-9D9E-6752967E460B}" type="slidenum">
              <a:rPr lang="en-US" altLang="pt-BR"/>
              <a:pPr>
                <a:defRPr/>
              </a:pPr>
              <a:t>‹nº›</a:t>
            </a:fld>
            <a:endParaRPr lang="en-US" altLang="pt-BR"/>
          </a:p>
        </p:txBody>
      </p:sp>
    </p:spTree>
    <p:extLst>
      <p:ext uri="{BB962C8B-B14F-4D97-AF65-F5344CB8AC3E}">
        <p14:creationId xmlns:p14="http://schemas.microsoft.com/office/powerpoint/2010/main" val="41109762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1"/>
          <p:cNvSpPr>
            <a:spLocks noGrp="1" noChangeArrowheads="1"/>
          </p:cNvSpPr>
          <p:nvPr>
            <p:ph type="sldNum" idx="10"/>
          </p:nvPr>
        </p:nvSpPr>
        <p:spPr>
          <a:ln/>
        </p:spPr>
        <p:txBody>
          <a:bodyPr/>
          <a:lstStyle>
            <a:lvl1pPr>
              <a:defRPr/>
            </a:lvl1pPr>
          </a:lstStyle>
          <a:p>
            <a:pPr>
              <a:defRPr/>
            </a:pPr>
            <a:fld id="{D033C8E0-47D5-4A8D-89EF-CE65E4627307}" type="slidenum">
              <a:rPr lang="en-US" altLang="pt-BR"/>
              <a:pPr>
                <a:defRPr/>
              </a:pPr>
              <a:t>‹nº›</a:t>
            </a:fld>
            <a:endParaRPr lang="en-US" altLang="pt-BR"/>
          </a:p>
        </p:txBody>
      </p:sp>
    </p:spTree>
    <p:extLst>
      <p:ext uri="{BB962C8B-B14F-4D97-AF65-F5344CB8AC3E}">
        <p14:creationId xmlns:p14="http://schemas.microsoft.com/office/powerpoint/2010/main" val="31510134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 texto mestre</a:t>
            </a:r>
          </a:p>
        </p:txBody>
      </p:sp>
      <p:sp>
        <p:nvSpPr>
          <p:cNvPr id="4" name="Rectangle 1"/>
          <p:cNvSpPr>
            <a:spLocks noGrp="1" noChangeArrowheads="1"/>
          </p:cNvSpPr>
          <p:nvPr>
            <p:ph type="sldNum" idx="10"/>
          </p:nvPr>
        </p:nvSpPr>
        <p:spPr>
          <a:ln/>
        </p:spPr>
        <p:txBody>
          <a:bodyPr/>
          <a:lstStyle>
            <a:lvl1pPr>
              <a:defRPr/>
            </a:lvl1pPr>
          </a:lstStyle>
          <a:p>
            <a:pPr>
              <a:defRPr/>
            </a:pPr>
            <a:fld id="{0A375888-6DFF-4E44-B6F1-54DD928B2694}" type="slidenum">
              <a:rPr lang="en-US" altLang="pt-BR"/>
              <a:pPr>
                <a:defRPr/>
              </a:pPr>
              <a:t>‹nº›</a:t>
            </a:fld>
            <a:endParaRPr lang="en-US" altLang="pt-BR"/>
          </a:p>
        </p:txBody>
      </p:sp>
    </p:spTree>
    <p:extLst>
      <p:ext uri="{BB962C8B-B14F-4D97-AF65-F5344CB8AC3E}">
        <p14:creationId xmlns:p14="http://schemas.microsoft.com/office/powerpoint/2010/main" val="20551536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4963"/>
            <a:ext cx="4035425" cy="3971925"/>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5025" y="1604963"/>
            <a:ext cx="4037013" cy="3971925"/>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1"/>
          <p:cNvSpPr>
            <a:spLocks noGrp="1" noChangeArrowheads="1"/>
          </p:cNvSpPr>
          <p:nvPr>
            <p:ph type="sldNum" idx="10"/>
          </p:nvPr>
        </p:nvSpPr>
        <p:spPr>
          <a:ln/>
        </p:spPr>
        <p:txBody>
          <a:bodyPr/>
          <a:lstStyle>
            <a:lvl1pPr>
              <a:defRPr/>
            </a:lvl1pPr>
          </a:lstStyle>
          <a:p>
            <a:pPr>
              <a:defRPr/>
            </a:pPr>
            <a:fld id="{AF443CBC-347C-4DD2-BD21-8B9D64DF53A2}" type="slidenum">
              <a:rPr lang="en-US" altLang="pt-BR"/>
              <a:pPr>
                <a:defRPr/>
              </a:pPr>
              <a:t>‹nº›</a:t>
            </a:fld>
            <a:endParaRPr lang="en-US" altLang="pt-BR"/>
          </a:p>
        </p:txBody>
      </p:sp>
    </p:spTree>
    <p:extLst>
      <p:ext uri="{BB962C8B-B14F-4D97-AF65-F5344CB8AC3E}">
        <p14:creationId xmlns:p14="http://schemas.microsoft.com/office/powerpoint/2010/main" val="27377358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1"/>
          <p:cNvSpPr>
            <a:spLocks noGrp="1" noChangeArrowheads="1"/>
          </p:cNvSpPr>
          <p:nvPr>
            <p:ph type="sldNum" idx="10"/>
          </p:nvPr>
        </p:nvSpPr>
        <p:spPr>
          <a:ln/>
        </p:spPr>
        <p:txBody>
          <a:bodyPr/>
          <a:lstStyle>
            <a:lvl1pPr>
              <a:defRPr/>
            </a:lvl1pPr>
          </a:lstStyle>
          <a:p>
            <a:pPr>
              <a:defRPr/>
            </a:pPr>
            <a:fld id="{4810CB7C-90C0-401B-8BC9-D597B3E81DED}" type="slidenum">
              <a:rPr lang="en-US" altLang="pt-BR"/>
              <a:pPr>
                <a:defRPr/>
              </a:pPr>
              <a:t>‹nº›</a:t>
            </a:fld>
            <a:endParaRPr lang="en-US" altLang="pt-BR"/>
          </a:p>
        </p:txBody>
      </p:sp>
    </p:spTree>
    <p:extLst>
      <p:ext uri="{BB962C8B-B14F-4D97-AF65-F5344CB8AC3E}">
        <p14:creationId xmlns:p14="http://schemas.microsoft.com/office/powerpoint/2010/main" val="9607003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Rectangle 1"/>
          <p:cNvSpPr>
            <a:spLocks noGrp="1" noChangeArrowheads="1"/>
          </p:cNvSpPr>
          <p:nvPr>
            <p:ph type="sldNum" idx="10"/>
          </p:nvPr>
        </p:nvSpPr>
        <p:spPr>
          <a:ln/>
        </p:spPr>
        <p:txBody>
          <a:bodyPr/>
          <a:lstStyle>
            <a:lvl1pPr>
              <a:defRPr/>
            </a:lvl1pPr>
          </a:lstStyle>
          <a:p>
            <a:pPr>
              <a:defRPr/>
            </a:pPr>
            <a:fld id="{7AB6A585-1F2F-41BE-815A-EB44987E2375}" type="slidenum">
              <a:rPr lang="en-US" altLang="pt-BR"/>
              <a:pPr>
                <a:defRPr/>
              </a:pPr>
              <a:t>‹nº›</a:t>
            </a:fld>
            <a:endParaRPr lang="en-US" altLang="pt-BR"/>
          </a:p>
        </p:txBody>
      </p:sp>
    </p:spTree>
    <p:extLst>
      <p:ext uri="{BB962C8B-B14F-4D97-AF65-F5344CB8AC3E}">
        <p14:creationId xmlns:p14="http://schemas.microsoft.com/office/powerpoint/2010/main" val="22523669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1"/>
          <p:cNvSpPr>
            <a:spLocks noGrp="1" noChangeArrowheads="1"/>
          </p:cNvSpPr>
          <p:nvPr>
            <p:ph type="sldNum" idx="10"/>
          </p:nvPr>
        </p:nvSpPr>
        <p:spPr>
          <a:ln/>
        </p:spPr>
        <p:txBody>
          <a:bodyPr/>
          <a:lstStyle>
            <a:lvl1pPr>
              <a:defRPr/>
            </a:lvl1pPr>
          </a:lstStyle>
          <a:p>
            <a:pPr>
              <a:defRPr/>
            </a:pPr>
            <a:fld id="{BBAD6C39-BC81-403E-81A7-CCFC1C624A5B}" type="slidenum">
              <a:rPr lang="en-US" altLang="pt-BR"/>
              <a:pPr>
                <a:defRPr/>
              </a:pPr>
              <a:t>‹nº›</a:t>
            </a:fld>
            <a:endParaRPr lang="en-US" altLang="pt-BR"/>
          </a:p>
        </p:txBody>
      </p:sp>
    </p:spTree>
    <p:extLst>
      <p:ext uri="{BB962C8B-B14F-4D97-AF65-F5344CB8AC3E}">
        <p14:creationId xmlns:p14="http://schemas.microsoft.com/office/powerpoint/2010/main" val="324782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 texto mestre</a:t>
            </a:r>
          </a:p>
        </p:txBody>
      </p:sp>
    </p:spTree>
    <p:extLst>
      <p:ext uri="{BB962C8B-B14F-4D97-AF65-F5344CB8AC3E}">
        <p14:creationId xmlns:p14="http://schemas.microsoft.com/office/powerpoint/2010/main" val="40892995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Rectangle 1"/>
          <p:cNvSpPr>
            <a:spLocks noGrp="1" noChangeArrowheads="1"/>
          </p:cNvSpPr>
          <p:nvPr>
            <p:ph type="sldNum" idx="10"/>
          </p:nvPr>
        </p:nvSpPr>
        <p:spPr>
          <a:ln/>
        </p:spPr>
        <p:txBody>
          <a:bodyPr/>
          <a:lstStyle>
            <a:lvl1pPr>
              <a:defRPr/>
            </a:lvl1pPr>
          </a:lstStyle>
          <a:p>
            <a:pPr>
              <a:defRPr/>
            </a:pPr>
            <a:fld id="{D3DFA421-2033-4D98-89A3-09775950D93E}" type="slidenum">
              <a:rPr lang="en-US" altLang="pt-BR"/>
              <a:pPr>
                <a:defRPr/>
              </a:pPr>
              <a:t>‹nº›</a:t>
            </a:fld>
            <a:endParaRPr lang="en-US" altLang="pt-BR"/>
          </a:p>
        </p:txBody>
      </p:sp>
    </p:spTree>
    <p:extLst>
      <p:ext uri="{BB962C8B-B14F-4D97-AF65-F5344CB8AC3E}">
        <p14:creationId xmlns:p14="http://schemas.microsoft.com/office/powerpoint/2010/main" val="2926343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Rectangle 1"/>
          <p:cNvSpPr>
            <a:spLocks noGrp="1" noChangeArrowheads="1"/>
          </p:cNvSpPr>
          <p:nvPr>
            <p:ph type="sldNum" idx="10"/>
          </p:nvPr>
        </p:nvSpPr>
        <p:spPr>
          <a:ln/>
        </p:spPr>
        <p:txBody>
          <a:bodyPr/>
          <a:lstStyle>
            <a:lvl1pPr>
              <a:defRPr/>
            </a:lvl1pPr>
          </a:lstStyle>
          <a:p>
            <a:pPr>
              <a:defRPr/>
            </a:pPr>
            <a:fld id="{E48A3BEE-F98E-4ED1-86E9-7F12F8841F16}" type="slidenum">
              <a:rPr lang="en-US" altLang="pt-BR"/>
              <a:pPr>
                <a:defRPr/>
              </a:pPr>
              <a:t>‹nº›</a:t>
            </a:fld>
            <a:endParaRPr lang="en-US" altLang="pt-BR"/>
          </a:p>
        </p:txBody>
      </p:sp>
    </p:spTree>
    <p:extLst>
      <p:ext uri="{BB962C8B-B14F-4D97-AF65-F5344CB8AC3E}">
        <p14:creationId xmlns:p14="http://schemas.microsoft.com/office/powerpoint/2010/main" val="2675239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1"/>
          <p:cNvSpPr>
            <a:spLocks noGrp="1" noChangeArrowheads="1"/>
          </p:cNvSpPr>
          <p:nvPr>
            <p:ph type="sldNum" idx="10"/>
          </p:nvPr>
        </p:nvSpPr>
        <p:spPr>
          <a:ln/>
        </p:spPr>
        <p:txBody>
          <a:bodyPr/>
          <a:lstStyle>
            <a:lvl1pPr>
              <a:defRPr/>
            </a:lvl1pPr>
          </a:lstStyle>
          <a:p>
            <a:pPr>
              <a:defRPr/>
            </a:pPr>
            <a:fld id="{85AB0C34-32A0-4C77-94C3-687E59B2CFCF}" type="slidenum">
              <a:rPr lang="en-US" altLang="pt-BR"/>
              <a:pPr>
                <a:defRPr/>
              </a:pPr>
              <a:t>‹nº›</a:t>
            </a:fld>
            <a:endParaRPr lang="en-US" altLang="pt-BR"/>
          </a:p>
        </p:txBody>
      </p:sp>
    </p:spTree>
    <p:extLst>
      <p:ext uri="{BB962C8B-B14F-4D97-AF65-F5344CB8AC3E}">
        <p14:creationId xmlns:p14="http://schemas.microsoft.com/office/powerpoint/2010/main" val="696086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6225" y="273050"/>
            <a:ext cx="2055813" cy="5303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3050"/>
            <a:ext cx="6016625" cy="5303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1"/>
          <p:cNvSpPr>
            <a:spLocks noGrp="1" noChangeArrowheads="1"/>
          </p:cNvSpPr>
          <p:nvPr>
            <p:ph type="sldNum" idx="10"/>
          </p:nvPr>
        </p:nvSpPr>
        <p:spPr>
          <a:ln/>
        </p:spPr>
        <p:txBody>
          <a:bodyPr/>
          <a:lstStyle>
            <a:lvl1pPr>
              <a:defRPr/>
            </a:lvl1pPr>
          </a:lstStyle>
          <a:p>
            <a:pPr>
              <a:defRPr/>
            </a:pPr>
            <a:fld id="{D7438598-A98E-47C7-9195-8D74B35A7299}" type="slidenum">
              <a:rPr lang="en-US" altLang="pt-BR"/>
              <a:pPr>
                <a:defRPr/>
              </a:pPr>
              <a:t>‹nº›</a:t>
            </a:fld>
            <a:endParaRPr lang="en-US" altLang="pt-BR"/>
          </a:p>
        </p:txBody>
      </p:sp>
    </p:spTree>
    <p:extLst>
      <p:ext uri="{BB962C8B-B14F-4D97-AF65-F5344CB8AC3E}">
        <p14:creationId xmlns:p14="http://schemas.microsoft.com/office/powerpoint/2010/main" val="3917615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4963"/>
            <a:ext cx="4037013" cy="397351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6613" y="1604963"/>
            <a:ext cx="4037012" cy="397351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90923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957694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Tree>
    <p:extLst>
      <p:ext uri="{BB962C8B-B14F-4D97-AF65-F5344CB8AC3E}">
        <p14:creationId xmlns:p14="http://schemas.microsoft.com/office/powerpoint/2010/main" val="58413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83191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Tree>
    <p:extLst>
      <p:ext uri="{BB962C8B-B14F-4D97-AF65-F5344CB8AC3E}">
        <p14:creationId xmlns:p14="http://schemas.microsoft.com/office/powerpoint/2010/main" val="556265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Tree>
    <p:extLst>
      <p:ext uri="{BB962C8B-B14F-4D97-AF65-F5344CB8AC3E}">
        <p14:creationId xmlns:p14="http://schemas.microsoft.com/office/powerpoint/2010/main" val="823732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3050"/>
            <a:ext cx="8226425"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pt-BR"/>
              <a:t>Clique para editar o formato do texto do título</a:t>
            </a:r>
          </a:p>
        </p:txBody>
      </p:sp>
      <p:sp>
        <p:nvSpPr>
          <p:cNvPr id="1027" name="Rectangle 2"/>
          <p:cNvSpPr>
            <a:spLocks noGrp="1" noChangeArrowheads="1"/>
          </p:cNvSpPr>
          <p:nvPr>
            <p:ph type="body" idx="1"/>
          </p:nvPr>
        </p:nvSpPr>
        <p:spPr bwMode="auto">
          <a:xfrm>
            <a:off x="457200" y="1604963"/>
            <a:ext cx="8226425" cy="3973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pt-BR"/>
              <a:t>Clique para editar o formato do texto da estrutura de tópicos</a:t>
            </a:r>
          </a:p>
          <a:p>
            <a:pPr lvl="1"/>
            <a:r>
              <a:rPr lang="en-GB" altLang="pt-BR"/>
              <a:t>2.º nível da estrutura de tópicos</a:t>
            </a:r>
          </a:p>
          <a:p>
            <a:pPr lvl="2"/>
            <a:r>
              <a:rPr lang="en-GB" altLang="pt-BR"/>
              <a:t>3.º nível da estrutura de tópicos</a:t>
            </a:r>
          </a:p>
          <a:p>
            <a:pPr lvl="3"/>
            <a:r>
              <a:rPr lang="en-GB" altLang="pt-BR"/>
              <a:t>4.º nível da estrutura de tópicos</a:t>
            </a:r>
          </a:p>
          <a:p>
            <a:pPr lvl="4"/>
            <a:r>
              <a:rPr lang="en-GB" altLang="pt-BR"/>
              <a:t>5.º nível da estrutura de tópicos</a:t>
            </a:r>
          </a:p>
          <a:p>
            <a:pPr lvl="4"/>
            <a:r>
              <a:rPr lang="en-GB" altLang="pt-BR"/>
              <a:t>6.º nível da estrutura de tópicos</a:t>
            </a:r>
          </a:p>
          <a:p>
            <a:pPr lvl="4"/>
            <a:r>
              <a:rPr lang="en-GB" altLang="pt-BR"/>
              <a:t>7.º nível da estrutura de tópicos</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1400" kern="1200">
          <a:solidFill>
            <a:srgbClr val="FFFFFF"/>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1400">
          <a:solidFill>
            <a:srgbClr val="FFFFFF"/>
          </a:solidFill>
          <a:latin typeface="Arial" panose="020B0604020202020204" pitchFamily="34" charset="0"/>
          <a:ea typeface="Noto Sans CJK SC Regular" charset="0"/>
          <a:cs typeface="Noto Sans CJK SC Regular"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1400">
          <a:solidFill>
            <a:srgbClr val="FFFFFF"/>
          </a:solidFill>
          <a:latin typeface="Arial" panose="020B0604020202020204" pitchFamily="34" charset="0"/>
          <a:ea typeface="Noto Sans CJK SC Regular" charset="0"/>
          <a:cs typeface="Noto Sans CJK SC Regular"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1400">
          <a:solidFill>
            <a:srgbClr val="FFFFFF"/>
          </a:solidFill>
          <a:latin typeface="Arial" panose="020B0604020202020204" pitchFamily="34" charset="0"/>
          <a:ea typeface="Noto Sans CJK SC Regular" charset="0"/>
          <a:cs typeface="Noto Sans CJK SC Regular"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1400">
          <a:solidFill>
            <a:srgbClr val="FFFFFF"/>
          </a:solidFill>
          <a:latin typeface="Arial" panose="020B0604020202020204" pitchFamily="34" charset="0"/>
          <a:ea typeface="Noto Sans CJK SC Regular" charset="0"/>
          <a:cs typeface="Noto Sans CJK SC Regular" charset="0"/>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1400">
          <a:solidFill>
            <a:srgbClr val="FFFFFF"/>
          </a:solidFill>
          <a:latin typeface="Arial" panose="020B0604020202020204" pitchFamily="34" charset="0"/>
          <a:ea typeface="Noto Sans CJK SC Regular" charset="0"/>
          <a:cs typeface="Noto Sans CJK SC Regular" charset="0"/>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1400">
          <a:solidFill>
            <a:srgbClr val="FFFFFF"/>
          </a:solidFill>
          <a:latin typeface="Arial" panose="020B0604020202020204" pitchFamily="34" charset="0"/>
          <a:ea typeface="Noto Sans CJK SC Regular" charset="0"/>
          <a:cs typeface="Noto Sans CJK SC Regular" charset="0"/>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1400">
          <a:solidFill>
            <a:srgbClr val="FFFFFF"/>
          </a:solidFill>
          <a:latin typeface="Arial" panose="020B0604020202020204" pitchFamily="34" charset="0"/>
          <a:ea typeface="Noto Sans CJK SC Regular" charset="0"/>
          <a:cs typeface="Noto Sans CJK SC Regular" charset="0"/>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1400">
          <a:solidFill>
            <a:srgbClr val="FFFFFF"/>
          </a:solidFill>
          <a:latin typeface="Arial" panose="020B0604020202020204" pitchFamily="34" charset="0"/>
          <a:ea typeface="Noto Sans CJK SC Regular" charset="0"/>
          <a:cs typeface="Noto Sans CJK SC Regular" charset="0"/>
        </a:defRPr>
      </a:lvl9pPr>
    </p:titleStyle>
    <p:bodyStyle>
      <a:lvl1pPr marL="342900" indent="-342900" algn="l" defTabSz="449263" rtl="0" eaLnBrk="0" fontAlgn="base" hangingPunct="0">
        <a:spcBef>
          <a:spcPts val="350"/>
        </a:spcBef>
        <a:spcAft>
          <a:spcPct val="0"/>
        </a:spcAft>
        <a:buClr>
          <a:srgbClr val="000000"/>
        </a:buClr>
        <a:buSzPct val="100000"/>
        <a:buFont typeface="Times New Roman" panose="02020603050405020304" pitchFamily="18" charset="0"/>
        <a:defRPr sz="1400" kern="1200">
          <a:solidFill>
            <a:srgbClr val="000000"/>
          </a:solidFill>
          <a:latin typeface="+mn-lt"/>
          <a:ea typeface="+mn-ea"/>
          <a:cs typeface="+mn-cs"/>
        </a:defRPr>
      </a:lvl1pPr>
      <a:lvl2pPr marL="742950" indent="-285750" algn="l" defTabSz="449263" rtl="0" eaLnBrk="0" fontAlgn="base" hangingPunct="0">
        <a:spcBef>
          <a:spcPts val="350"/>
        </a:spcBef>
        <a:spcAft>
          <a:spcPct val="0"/>
        </a:spcAft>
        <a:buClr>
          <a:srgbClr val="000000"/>
        </a:buClr>
        <a:buSzPct val="100000"/>
        <a:buFont typeface="Times New Roman" panose="02020603050405020304" pitchFamily="18" charset="0"/>
        <a:defRPr sz="1400" kern="12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anose="02020603050405020304" pitchFamily="18" charset="0"/>
        <a:defRPr sz="1400" kern="1200">
          <a:solidFill>
            <a:srgbClr val="000000"/>
          </a:solidFill>
          <a:latin typeface="+mn-lt"/>
          <a:ea typeface="+mn-ea"/>
          <a:cs typeface="+mn-cs"/>
        </a:defRPr>
      </a:lvl3pPr>
      <a:lvl4pPr marL="1600200" indent="-228600" algn="l" defTabSz="449263" rtl="0" eaLnBrk="0" fontAlgn="base" hangingPunct="0">
        <a:spcBef>
          <a:spcPts val="350"/>
        </a:spcBef>
        <a:spcAft>
          <a:spcPct val="0"/>
        </a:spcAft>
        <a:buClr>
          <a:srgbClr val="000000"/>
        </a:buClr>
        <a:buSzPct val="100000"/>
        <a:buFont typeface="Times New Roman" panose="02020603050405020304" pitchFamily="18" charset="0"/>
        <a:defRPr sz="1400" kern="1200">
          <a:solidFill>
            <a:srgbClr val="000000"/>
          </a:solidFill>
          <a:latin typeface="+mn-lt"/>
          <a:ea typeface="+mn-ea"/>
          <a:cs typeface="+mn-cs"/>
        </a:defRPr>
      </a:lvl4pPr>
      <a:lvl5pPr marL="2057400" indent="-228600" algn="l" defTabSz="449263" rtl="0" eaLnBrk="0" fontAlgn="base" hangingPunct="0">
        <a:spcBef>
          <a:spcPts val="350"/>
        </a:spcBef>
        <a:spcAft>
          <a:spcPct val="0"/>
        </a:spcAft>
        <a:buClr>
          <a:srgbClr val="000000"/>
        </a:buClr>
        <a:buSzPct val="100000"/>
        <a:buFont typeface="Times New Roman" panose="02020603050405020304" pitchFamily="18" charset="0"/>
        <a:defRPr sz="14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sldNum"/>
          </p:nvPr>
        </p:nvSpPr>
        <p:spPr bwMode="auto">
          <a:xfrm>
            <a:off x="6553200" y="6245225"/>
            <a:ext cx="2130425"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ClrTx/>
              <a:buSzPct val="100000"/>
              <a:buFontTx/>
              <a:buNone/>
              <a:tabLst>
                <a:tab pos="449263" algn="l"/>
                <a:tab pos="898525" algn="l"/>
                <a:tab pos="1347788" algn="l"/>
                <a:tab pos="1797050" algn="l"/>
              </a:tabLst>
              <a:defRPr sz="1000">
                <a:solidFill>
                  <a:srgbClr val="000000"/>
                </a:solidFill>
                <a:latin typeface="Times New Roman" panose="02020603050405020304" pitchFamily="18" charset="0"/>
                <a:ea typeface="DejaVu Sans" charset="0"/>
                <a:cs typeface="DejaVu Sans" charset="0"/>
              </a:defRPr>
            </a:lvl1pPr>
          </a:lstStyle>
          <a:p>
            <a:pPr>
              <a:defRPr/>
            </a:pPr>
            <a:fld id="{B557EE21-7701-4BF5-A46E-2B969EFD195D}" type="slidenum">
              <a:rPr lang="en-US" altLang="pt-BR"/>
              <a:pPr>
                <a:defRPr/>
              </a:pPr>
              <a:t>‹nº›</a:t>
            </a:fld>
            <a:endParaRPr lang="en-US" altLang="pt-BR"/>
          </a:p>
        </p:txBody>
      </p:sp>
      <p:sp>
        <p:nvSpPr>
          <p:cNvPr id="2051" name="Rectangle 2"/>
          <p:cNvSpPr>
            <a:spLocks noGrp="1" noChangeArrowheads="1"/>
          </p:cNvSpPr>
          <p:nvPr>
            <p:ph type="title"/>
          </p:nvPr>
        </p:nvSpPr>
        <p:spPr bwMode="auto">
          <a:xfrm>
            <a:off x="457200" y="273050"/>
            <a:ext cx="8226425"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pt-BR"/>
              <a:t>Clique para editar o formato do texto do título</a:t>
            </a:r>
          </a:p>
        </p:txBody>
      </p:sp>
      <p:sp>
        <p:nvSpPr>
          <p:cNvPr id="2052" name="Rectangle 3"/>
          <p:cNvSpPr>
            <a:spLocks noGrp="1" noChangeArrowheads="1"/>
          </p:cNvSpPr>
          <p:nvPr>
            <p:ph type="body" idx="1"/>
          </p:nvPr>
        </p:nvSpPr>
        <p:spPr bwMode="auto">
          <a:xfrm>
            <a:off x="457200" y="1604963"/>
            <a:ext cx="8226425" cy="3973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pt-BR"/>
              <a:t>Clique para editar o formato do texto da estrutura de tópicos</a:t>
            </a:r>
          </a:p>
          <a:p>
            <a:pPr lvl="1"/>
            <a:r>
              <a:rPr lang="en-GB" altLang="pt-BR"/>
              <a:t>2.º nível da estrutura de tópicos</a:t>
            </a:r>
          </a:p>
          <a:p>
            <a:pPr lvl="2"/>
            <a:r>
              <a:rPr lang="en-GB" altLang="pt-BR"/>
              <a:t>3.º nível da estrutura de tópicos</a:t>
            </a:r>
          </a:p>
          <a:p>
            <a:pPr lvl="3"/>
            <a:r>
              <a:rPr lang="en-GB" altLang="pt-BR"/>
              <a:t>4.º nível da estrutura de tópicos</a:t>
            </a:r>
          </a:p>
          <a:p>
            <a:pPr lvl="4"/>
            <a:r>
              <a:rPr lang="en-GB" altLang="pt-BR"/>
              <a:t>5.º nível da estrutura de tópicos</a:t>
            </a:r>
          </a:p>
          <a:p>
            <a:pPr lvl="4"/>
            <a:r>
              <a:rPr lang="en-GB" altLang="pt-BR"/>
              <a:t>6.º nível da estrutura de tópicos</a:t>
            </a:r>
          </a:p>
          <a:p>
            <a:pPr lvl="4"/>
            <a:r>
              <a:rPr lang="en-GB" altLang="pt-BR"/>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1400" kern="1200">
          <a:solidFill>
            <a:srgbClr val="FFFFFF"/>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1400">
          <a:solidFill>
            <a:srgbClr val="FFFFFF"/>
          </a:solidFill>
          <a:latin typeface="Arial" panose="020B0604020202020204" pitchFamily="34" charset="0"/>
          <a:ea typeface="Noto Sans CJK SC Regular" charset="0"/>
          <a:cs typeface="Noto Sans CJK SC Regular"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1400">
          <a:solidFill>
            <a:srgbClr val="FFFFFF"/>
          </a:solidFill>
          <a:latin typeface="Arial" panose="020B0604020202020204" pitchFamily="34" charset="0"/>
          <a:ea typeface="Noto Sans CJK SC Regular" charset="0"/>
          <a:cs typeface="Noto Sans CJK SC Regular"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1400">
          <a:solidFill>
            <a:srgbClr val="FFFFFF"/>
          </a:solidFill>
          <a:latin typeface="Arial" panose="020B0604020202020204" pitchFamily="34" charset="0"/>
          <a:ea typeface="Noto Sans CJK SC Regular" charset="0"/>
          <a:cs typeface="Noto Sans CJK SC Regular"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1400">
          <a:solidFill>
            <a:srgbClr val="FFFFFF"/>
          </a:solidFill>
          <a:latin typeface="Arial" panose="020B0604020202020204" pitchFamily="34" charset="0"/>
          <a:ea typeface="Noto Sans CJK SC Regular" charset="0"/>
          <a:cs typeface="Noto Sans CJK SC Regular" charset="0"/>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1400">
          <a:solidFill>
            <a:srgbClr val="FFFFFF"/>
          </a:solidFill>
          <a:latin typeface="Arial" panose="020B0604020202020204" pitchFamily="34" charset="0"/>
          <a:ea typeface="Noto Sans CJK SC Regular" charset="0"/>
          <a:cs typeface="Noto Sans CJK SC Regular" charset="0"/>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1400">
          <a:solidFill>
            <a:srgbClr val="FFFFFF"/>
          </a:solidFill>
          <a:latin typeface="Arial" panose="020B0604020202020204" pitchFamily="34" charset="0"/>
          <a:ea typeface="Noto Sans CJK SC Regular" charset="0"/>
          <a:cs typeface="Noto Sans CJK SC Regular" charset="0"/>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1400">
          <a:solidFill>
            <a:srgbClr val="FFFFFF"/>
          </a:solidFill>
          <a:latin typeface="Arial" panose="020B0604020202020204" pitchFamily="34" charset="0"/>
          <a:ea typeface="Noto Sans CJK SC Regular" charset="0"/>
          <a:cs typeface="Noto Sans CJK SC Regular" charset="0"/>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1400">
          <a:solidFill>
            <a:srgbClr val="FFFFFF"/>
          </a:solidFill>
          <a:latin typeface="Arial" panose="020B0604020202020204" pitchFamily="34" charset="0"/>
          <a:ea typeface="Noto Sans CJK SC Regular" charset="0"/>
          <a:cs typeface="Noto Sans CJK SC Regular" charset="0"/>
        </a:defRPr>
      </a:lvl9pPr>
    </p:titleStyle>
    <p:bodyStyle>
      <a:lvl1pPr marL="342900" indent="-342900" algn="l" defTabSz="449263" rtl="0" eaLnBrk="0" fontAlgn="base" hangingPunct="0">
        <a:spcBef>
          <a:spcPts val="350"/>
        </a:spcBef>
        <a:spcAft>
          <a:spcPct val="0"/>
        </a:spcAft>
        <a:buClr>
          <a:srgbClr val="000000"/>
        </a:buClr>
        <a:buSzPct val="100000"/>
        <a:buFont typeface="Times New Roman" panose="02020603050405020304" pitchFamily="18" charset="0"/>
        <a:defRPr sz="1400" kern="1200">
          <a:solidFill>
            <a:srgbClr val="000000"/>
          </a:solidFill>
          <a:latin typeface="+mn-lt"/>
          <a:ea typeface="+mn-ea"/>
          <a:cs typeface="+mn-cs"/>
        </a:defRPr>
      </a:lvl1pPr>
      <a:lvl2pPr marL="742950" indent="-285750" algn="l" defTabSz="449263" rtl="0" eaLnBrk="0" fontAlgn="base" hangingPunct="0">
        <a:spcBef>
          <a:spcPts val="350"/>
        </a:spcBef>
        <a:spcAft>
          <a:spcPct val="0"/>
        </a:spcAft>
        <a:buClr>
          <a:srgbClr val="000000"/>
        </a:buClr>
        <a:buSzPct val="100000"/>
        <a:buFont typeface="Times New Roman" panose="02020603050405020304" pitchFamily="18" charset="0"/>
        <a:defRPr sz="1400" kern="12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anose="02020603050405020304" pitchFamily="18" charset="0"/>
        <a:defRPr sz="1400" kern="1200">
          <a:solidFill>
            <a:srgbClr val="000000"/>
          </a:solidFill>
          <a:latin typeface="+mn-lt"/>
          <a:ea typeface="+mn-ea"/>
          <a:cs typeface="+mn-cs"/>
        </a:defRPr>
      </a:lvl3pPr>
      <a:lvl4pPr marL="1600200" indent="-228600" algn="l" defTabSz="449263" rtl="0" eaLnBrk="0" fontAlgn="base" hangingPunct="0">
        <a:spcBef>
          <a:spcPts val="350"/>
        </a:spcBef>
        <a:spcAft>
          <a:spcPct val="0"/>
        </a:spcAft>
        <a:buClr>
          <a:srgbClr val="000000"/>
        </a:buClr>
        <a:buSzPct val="100000"/>
        <a:buFont typeface="Times New Roman" panose="02020603050405020304" pitchFamily="18" charset="0"/>
        <a:defRPr sz="1400" kern="1200">
          <a:solidFill>
            <a:srgbClr val="000000"/>
          </a:solidFill>
          <a:latin typeface="+mn-lt"/>
          <a:ea typeface="+mn-ea"/>
          <a:cs typeface="+mn-cs"/>
        </a:defRPr>
      </a:lvl4pPr>
      <a:lvl5pPr marL="2057400" indent="-228600" algn="l" defTabSz="449263" rtl="0" eaLnBrk="0" fontAlgn="base" hangingPunct="0">
        <a:spcBef>
          <a:spcPts val="350"/>
        </a:spcBef>
        <a:spcAft>
          <a:spcPct val="0"/>
        </a:spcAft>
        <a:buClr>
          <a:srgbClr val="000000"/>
        </a:buClr>
        <a:buSzPct val="100000"/>
        <a:buFont typeface="Times New Roman" panose="02020603050405020304" pitchFamily="18" charset="0"/>
        <a:defRPr sz="14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sldNum"/>
          </p:nvPr>
        </p:nvSpPr>
        <p:spPr bwMode="auto">
          <a:xfrm>
            <a:off x="6553200" y="6245225"/>
            <a:ext cx="2128838"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ClrTx/>
              <a:buSzPct val="100000"/>
              <a:buFontTx/>
              <a:buNone/>
              <a:tabLst>
                <a:tab pos="449263" algn="l"/>
                <a:tab pos="898525" algn="l"/>
                <a:tab pos="1347788" algn="l"/>
                <a:tab pos="1797050" algn="l"/>
              </a:tabLst>
              <a:defRPr sz="1000">
                <a:solidFill>
                  <a:srgbClr val="000000"/>
                </a:solidFill>
                <a:latin typeface="Times New Roman" panose="02020603050405020304" pitchFamily="18" charset="0"/>
                <a:ea typeface="DejaVu Sans" charset="0"/>
                <a:cs typeface="DejaVu Sans" charset="0"/>
              </a:defRPr>
            </a:lvl1pPr>
          </a:lstStyle>
          <a:p>
            <a:pPr>
              <a:defRPr/>
            </a:pPr>
            <a:fld id="{3F8AC0A8-8F38-43E5-A846-7FE0474FC5A0}" type="slidenum">
              <a:rPr lang="en-US" altLang="pt-BR"/>
              <a:pPr>
                <a:defRPr/>
              </a:pPr>
              <a:t>‹nº›</a:t>
            </a:fld>
            <a:endParaRPr lang="en-US" altLang="pt-BR"/>
          </a:p>
        </p:txBody>
      </p:sp>
      <p:sp>
        <p:nvSpPr>
          <p:cNvPr id="3075" name="Rectangle 2"/>
          <p:cNvSpPr>
            <a:spLocks noGrp="1" noChangeArrowheads="1"/>
          </p:cNvSpPr>
          <p:nvPr>
            <p:ph type="title"/>
          </p:nvPr>
        </p:nvSpPr>
        <p:spPr bwMode="auto">
          <a:xfrm>
            <a:off x="457200" y="273050"/>
            <a:ext cx="8224838"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pt-BR"/>
              <a:t>Clique para editar o formato do texto do título</a:t>
            </a:r>
          </a:p>
        </p:txBody>
      </p:sp>
      <p:sp>
        <p:nvSpPr>
          <p:cNvPr id="3076" name="Rectangle 3"/>
          <p:cNvSpPr>
            <a:spLocks noGrp="1" noChangeArrowheads="1"/>
          </p:cNvSpPr>
          <p:nvPr>
            <p:ph type="body" idx="1"/>
          </p:nvPr>
        </p:nvSpPr>
        <p:spPr bwMode="auto">
          <a:xfrm>
            <a:off x="457200" y="1604963"/>
            <a:ext cx="8224838" cy="397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pt-BR"/>
              <a:t>Clique para editar o formato do texto da estrutura de tópicos</a:t>
            </a:r>
          </a:p>
          <a:p>
            <a:pPr lvl="1"/>
            <a:r>
              <a:rPr lang="en-GB" altLang="pt-BR"/>
              <a:t>2.º nível da estrutura de tópicos</a:t>
            </a:r>
          </a:p>
          <a:p>
            <a:pPr lvl="2"/>
            <a:r>
              <a:rPr lang="en-GB" altLang="pt-BR"/>
              <a:t>3.º nível da estrutura de tópicos</a:t>
            </a:r>
          </a:p>
          <a:p>
            <a:pPr lvl="3"/>
            <a:r>
              <a:rPr lang="en-GB" altLang="pt-BR"/>
              <a:t>4.º nível da estrutura de tópicos</a:t>
            </a:r>
          </a:p>
          <a:p>
            <a:pPr lvl="4"/>
            <a:r>
              <a:rPr lang="en-GB" altLang="pt-BR"/>
              <a:t>5.º nível da estrutura de tópicos</a:t>
            </a:r>
          </a:p>
          <a:p>
            <a:pPr lvl="4"/>
            <a:r>
              <a:rPr lang="en-GB" altLang="pt-BR"/>
              <a:t>6.º nível da estrutura de tópicos</a:t>
            </a:r>
          </a:p>
          <a:p>
            <a:pPr lvl="4"/>
            <a:r>
              <a:rPr lang="en-GB" altLang="pt-BR"/>
              <a:t>7.º nível da estrutura de tópicos</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1400" kern="1200">
          <a:solidFill>
            <a:srgbClr val="FFFFFF"/>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1400">
          <a:solidFill>
            <a:srgbClr val="FFFFFF"/>
          </a:solidFill>
          <a:latin typeface="Arial" panose="020B0604020202020204" pitchFamily="34" charset="0"/>
          <a:ea typeface="Noto Sans CJK SC Regular" charset="0"/>
          <a:cs typeface="Noto Sans CJK SC Regular"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1400">
          <a:solidFill>
            <a:srgbClr val="FFFFFF"/>
          </a:solidFill>
          <a:latin typeface="Arial" panose="020B0604020202020204" pitchFamily="34" charset="0"/>
          <a:ea typeface="Noto Sans CJK SC Regular" charset="0"/>
          <a:cs typeface="Noto Sans CJK SC Regular"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1400">
          <a:solidFill>
            <a:srgbClr val="FFFFFF"/>
          </a:solidFill>
          <a:latin typeface="Arial" panose="020B0604020202020204" pitchFamily="34" charset="0"/>
          <a:ea typeface="Noto Sans CJK SC Regular" charset="0"/>
          <a:cs typeface="Noto Sans CJK SC Regular"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1400">
          <a:solidFill>
            <a:srgbClr val="FFFFFF"/>
          </a:solidFill>
          <a:latin typeface="Arial" panose="020B0604020202020204" pitchFamily="34" charset="0"/>
          <a:ea typeface="Noto Sans CJK SC Regular" charset="0"/>
          <a:cs typeface="Noto Sans CJK SC Regular" charset="0"/>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1400">
          <a:solidFill>
            <a:srgbClr val="FFFFFF"/>
          </a:solidFill>
          <a:latin typeface="Arial" panose="020B0604020202020204" pitchFamily="34" charset="0"/>
          <a:ea typeface="Noto Sans CJK SC Regular" charset="0"/>
          <a:cs typeface="Noto Sans CJK SC Regular" charset="0"/>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1400">
          <a:solidFill>
            <a:srgbClr val="FFFFFF"/>
          </a:solidFill>
          <a:latin typeface="Arial" panose="020B0604020202020204" pitchFamily="34" charset="0"/>
          <a:ea typeface="Noto Sans CJK SC Regular" charset="0"/>
          <a:cs typeface="Noto Sans CJK SC Regular" charset="0"/>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1400">
          <a:solidFill>
            <a:srgbClr val="FFFFFF"/>
          </a:solidFill>
          <a:latin typeface="Arial" panose="020B0604020202020204" pitchFamily="34" charset="0"/>
          <a:ea typeface="Noto Sans CJK SC Regular" charset="0"/>
          <a:cs typeface="Noto Sans CJK SC Regular" charset="0"/>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1400">
          <a:solidFill>
            <a:srgbClr val="FFFFFF"/>
          </a:solidFill>
          <a:latin typeface="Arial" panose="020B0604020202020204" pitchFamily="34" charset="0"/>
          <a:ea typeface="Noto Sans CJK SC Regular" charset="0"/>
          <a:cs typeface="Noto Sans CJK SC Regular" charset="0"/>
        </a:defRPr>
      </a:lvl9pPr>
    </p:titleStyle>
    <p:bodyStyle>
      <a:lvl1pPr marL="342900" indent="-342900" algn="l" defTabSz="449263" rtl="0" eaLnBrk="0" fontAlgn="base" hangingPunct="0">
        <a:spcBef>
          <a:spcPts val="350"/>
        </a:spcBef>
        <a:spcAft>
          <a:spcPct val="0"/>
        </a:spcAft>
        <a:buClr>
          <a:srgbClr val="000000"/>
        </a:buClr>
        <a:buSzPct val="100000"/>
        <a:buFont typeface="Times New Roman" panose="02020603050405020304" pitchFamily="18" charset="0"/>
        <a:defRPr sz="1400" kern="1200">
          <a:solidFill>
            <a:srgbClr val="000000"/>
          </a:solidFill>
          <a:latin typeface="+mn-lt"/>
          <a:ea typeface="+mn-ea"/>
          <a:cs typeface="+mn-cs"/>
        </a:defRPr>
      </a:lvl1pPr>
      <a:lvl2pPr marL="742950" indent="-285750" algn="l" defTabSz="449263" rtl="0" eaLnBrk="0" fontAlgn="base" hangingPunct="0">
        <a:spcBef>
          <a:spcPts val="350"/>
        </a:spcBef>
        <a:spcAft>
          <a:spcPct val="0"/>
        </a:spcAft>
        <a:buClr>
          <a:srgbClr val="000000"/>
        </a:buClr>
        <a:buSzPct val="100000"/>
        <a:buFont typeface="Times New Roman" panose="02020603050405020304" pitchFamily="18" charset="0"/>
        <a:defRPr sz="1400" kern="12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anose="02020603050405020304" pitchFamily="18" charset="0"/>
        <a:defRPr sz="1400" kern="1200">
          <a:solidFill>
            <a:srgbClr val="000000"/>
          </a:solidFill>
          <a:latin typeface="+mn-lt"/>
          <a:ea typeface="+mn-ea"/>
          <a:cs typeface="+mn-cs"/>
        </a:defRPr>
      </a:lvl3pPr>
      <a:lvl4pPr marL="1600200" indent="-228600" algn="l" defTabSz="449263" rtl="0" eaLnBrk="0" fontAlgn="base" hangingPunct="0">
        <a:spcBef>
          <a:spcPts val="350"/>
        </a:spcBef>
        <a:spcAft>
          <a:spcPct val="0"/>
        </a:spcAft>
        <a:buClr>
          <a:srgbClr val="000000"/>
        </a:buClr>
        <a:buSzPct val="100000"/>
        <a:buFont typeface="Times New Roman" panose="02020603050405020304" pitchFamily="18" charset="0"/>
        <a:defRPr sz="1400" kern="1200">
          <a:solidFill>
            <a:srgbClr val="000000"/>
          </a:solidFill>
          <a:latin typeface="+mn-lt"/>
          <a:ea typeface="+mn-ea"/>
          <a:cs typeface="+mn-cs"/>
        </a:defRPr>
      </a:lvl4pPr>
      <a:lvl5pPr marL="2057400" indent="-228600" algn="l" defTabSz="449263" rtl="0" eaLnBrk="0" fontAlgn="base" hangingPunct="0">
        <a:spcBef>
          <a:spcPts val="350"/>
        </a:spcBef>
        <a:spcAft>
          <a:spcPct val="0"/>
        </a:spcAft>
        <a:buClr>
          <a:srgbClr val="000000"/>
        </a:buClr>
        <a:buSzPct val="100000"/>
        <a:buFont typeface="Times New Roman" panose="02020603050405020304" pitchFamily="18" charset="0"/>
        <a:defRPr sz="14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3074" name="Text Box 1">
            <a:extLst>
              <a:ext uri="{FF2B5EF4-FFF2-40B4-BE49-F238E27FC236}">
                <a16:creationId xmlns:a16="http://schemas.microsoft.com/office/drawing/2014/main" id="{6AF0CDB6-C59C-451B-8044-3F5BE74334E7}"/>
              </a:ext>
            </a:extLst>
          </p:cNvPr>
          <p:cNvSpPr txBox="1">
            <a:spLocks noChangeArrowheads="1"/>
          </p:cNvSpPr>
          <p:nvPr/>
        </p:nvSpPr>
        <p:spPr bwMode="auto">
          <a:xfrm>
            <a:off x="609600" y="3810000"/>
            <a:ext cx="4427538" cy="1252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Noto Sans CJK SC Regular" charset="0"/>
              </a:defRPr>
            </a:lvl1pPr>
            <a:lvl2pPr indent="-274638">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Noto Sans CJK SC Regular" charset="0"/>
              </a:defRPr>
            </a:lvl9pPr>
          </a:lstStyle>
          <a:p>
            <a:pPr eaLnBrk="1" hangingPunct="1">
              <a:spcBef>
                <a:spcPct val="0"/>
              </a:spcBef>
              <a:buClrTx/>
              <a:buFontTx/>
              <a:buNone/>
            </a:pPr>
            <a:r>
              <a:rPr lang="pt-BR" altLang="pt-BR" sz="2000" b="1">
                <a:solidFill>
                  <a:srgbClr val="FF6600"/>
                </a:solidFill>
              </a:rPr>
              <a:t>Banco de Dados II</a:t>
            </a:r>
          </a:p>
          <a:p>
            <a:pPr eaLnBrk="1" hangingPunct="1">
              <a:spcBef>
                <a:spcPct val="0"/>
              </a:spcBef>
              <a:buClrTx/>
              <a:buFontTx/>
              <a:buNone/>
            </a:pPr>
            <a:r>
              <a:rPr lang="pt-BR" altLang="pt-BR" sz="2000" b="1">
                <a:solidFill>
                  <a:srgbClr val="FF6600"/>
                </a:solidFill>
              </a:rPr>
              <a:t>Prof. Luiz Barreto</a:t>
            </a:r>
          </a:p>
          <a:p>
            <a:pPr lvl="1" eaLnBrk="1" hangingPunct="1">
              <a:spcBef>
                <a:spcPct val="0"/>
              </a:spcBef>
              <a:buClrTx/>
              <a:buFontTx/>
              <a:buNone/>
            </a:pPr>
            <a:r>
              <a:rPr lang="pt-BR" altLang="pt-BR" sz="1800">
                <a:solidFill>
                  <a:srgbClr val="0D0D0D"/>
                </a:solidFill>
              </a:rPr>
              <a:t>&lt;luiz.barreto88@gmail.com&gt;</a:t>
            </a:r>
          </a:p>
          <a:p>
            <a:pPr eaLnBrk="1" hangingPunct="1">
              <a:spcBef>
                <a:spcPct val="0"/>
              </a:spcBef>
              <a:buClrTx/>
              <a:buFontTx/>
              <a:buNone/>
            </a:pPr>
            <a:r>
              <a:rPr lang="pt-BR" altLang="pt-BR" sz="1800" b="1">
                <a:solidFill>
                  <a:srgbClr val="FF6600"/>
                </a:solidFill>
              </a:rPr>
              <a:t>2º Semestre – TADS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0" y="2617788"/>
            <a:ext cx="5084763" cy="39989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555" name="Text Box 2"/>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4EB48482-FDEC-4881-B19A-8568D7C0EDBA}" type="slidenum">
              <a:rPr lang="en-US" altLang="pt-BR" sz="1000"/>
              <a:pPr algn="r" eaLnBrk="1" hangingPunct="1">
                <a:spcBef>
                  <a:spcPct val="0"/>
                </a:spcBef>
                <a:buClrTx/>
                <a:buFontTx/>
                <a:buNone/>
              </a:pPr>
              <a:t>10</a:t>
            </a:fld>
            <a:endParaRPr lang="en-US" altLang="pt-BR" sz="1000"/>
          </a:p>
        </p:txBody>
      </p:sp>
      <p:sp>
        <p:nvSpPr>
          <p:cNvPr id="23556" name="Text Box 3"/>
          <p:cNvSpPr txBox="1">
            <a:spLocks noChangeArrowheads="1"/>
          </p:cNvSpPr>
          <p:nvPr/>
        </p:nvSpPr>
        <p:spPr bwMode="auto">
          <a:xfrm>
            <a:off x="157163" y="71438"/>
            <a:ext cx="883443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spcBef>
                <a:spcPct val="0"/>
              </a:spcBef>
              <a:buClrTx/>
              <a:buFontTx/>
              <a:buNone/>
            </a:pPr>
            <a:r>
              <a:rPr lang="pt-BR" altLang="pt-BR" sz="2800" b="1">
                <a:solidFill>
                  <a:srgbClr val="FF6600"/>
                </a:solidFill>
              </a:rPr>
              <a:t>SQL: Comandos para Manipulação de Dados </a:t>
            </a:r>
            <a:r>
              <a:rPr lang="pt-BR" altLang="pt-BR" sz="1200" b="1">
                <a:solidFill>
                  <a:srgbClr val="FF6600"/>
                </a:solidFill>
              </a:rPr>
              <a:t>(Cont.) </a:t>
            </a:r>
          </a:p>
        </p:txBody>
      </p:sp>
      <p:sp>
        <p:nvSpPr>
          <p:cNvPr id="23557" name="Text Box 4"/>
          <p:cNvSpPr txBox="1">
            <a:spLocks noChangeArrowheads="1"/>
          </p:cNvSpPr>
          <p:nvPr/>
        </p:nvSpPr>
        <p:spPr bwMode="auto">
          <a:xfrm>
            <a:off x="146050" y="838200"/>
            <a:ext cx="8458200" cy="192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marL="739775" indent="-282575">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spcBef>
                <a:spcPct val="0"/>
              </a:spcBef>
              <a:buFont typeface="Arial" panose="020B0604020202020204" pitchFamily="34" charset="0"/>
              <a:buChar char="•"/>
            </a:pPr>
            <a:r>
              <a:rPr lang="pt-BR" altLang="pt-BR" sz="2000"/>
              <a:t> Seleção em tabelas (Cont.)</a:t>
            </a:r>
          </a:p>
          <a:p>
            <a:pPr eaLnBrk="1" hangingPunct="1">
              <a:spcBef>
                <a:spcPct val="0"/>
              </a:spcBef>
              <a:buClrTx/>
              <a:buFontTx/>
              <a:buNone/>
            </a:pPr>
            <a:endParaRPr lang="pt-BR" altLang="pt-BR" sz="2000"/>
          </a:p>
          <a:p>
            <a:pPr lvl="1" eaLnBrk="1" hangingPunct="1">
              <a:spcBef>
                <a:spcPct val="0"/>
              </a:spcBef>
              <a:buFont typeface="Arial" panose="020B0604020202020204" pitchFamily="34" charset="0"/>
              <a:buChar char="•"/>
            </a:pPr>
            <a:r>
              <a:rPr lang="pt-BR" altLang="pt-BR" sz="2000"/>
              <a:t>Comando “FROM” (Cont.)</a:t>
            </a:r>
          </a:p>
          <a:p>
            <a:pPr lvl="1" eaLnBrk="1" hangingPunct="1">
              <a:spcBef>
                <a:spcPct val="0"/>
              </a:spcBef>
              <a:buFont typeface="Arial" panose="020B0604020202020204" pitchFamily="34" charset="0"/>
              <a:buChar char="•"/>
            </a:pPr>
            <a:r>
              <a:rPr lang="pt-BR" altLang="pt-BR" sz="2000"/>
              <a:t>Quando precisamos mostrar colunas de mais de uma tabela, precisamos utilizar o comando JOIN para juntar as tabelas.</a:t>
            </a:r>
          </a:p>
          <a:p>
            <a:pPr lvl="1" eaLnBrk="1" hangingPunct="1">
              <a:spcBef>
                <a:spcPct val="0"/>
              </a:spcBef>
              <a:buFont typeface="Arial" panose="020B0604020202020204" pitchFamily="34" charset="0"/>
              <a:buChar char="•"/>
            </a:pPr>
            <a:r>
              <a:rPr lang="pt-BR" altLang="pt-BR" sz="2000"/>
              <a:t>Para tanto existem algumas opções mostradas abaixo: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ED1B3C77-855B-4BD3-9B92-59AF9C00B14A}" type="slidenum">
              <a:rPr lang="en-US" altLang="pt-BR" sz="1000"/>
              <a:pPr algn="r" eaLnBrk="1" hangingPunct="1">
                <a:spcBef>
                  <a:spcPct val="0"/>
                </a:spcBef>
                <a:buClrTx/>
                <a:buFontTx/>
                <a:buNone/>
              </a:pPr>
              <a:t>11</a:t>
            </a:fld>
            <a:endParaRPr lang="en-US" altLang="pt-BR" sz="1000"/>
          </a:p>
        </p:txBody>
      </p:sp>
      <p:sp>
        <p:nvSpPr>
          <p:cNvPr id="25603" name="Text Box 2"/>
          <p:cNvSpPr txBox="1">
            <a:spLocks noChangeArrowheads="1"/>
          </p:cNvSpPr>
          <p:nvPr/>
        </p:nvSpPr>
        <p:spPr bwMode="auto">
          <a:xfrm>
            <a:off x="157163" y="71438"/>
            <a:ext cx="883443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spcBef>
                <a:spcPct val="0"/>
              </a:spcBef>
              <a:buClrTx/>
              <a:buFontTx/>
              <a:buNone/>
            </a:pPr>
            <a:r>
              <a:rPr lang="pt-BR" altLang="pt-BR" sz="2800" b="1">
                <a:solidFill>
                  <a:srgbClr val="FF6600"/>
                </a:solidFill>
              </a:rPr>
              <a:t>SQL: Comandos para Manipulação de Dados </a:t>
            </a:r>
            <a:r>
              <a:rPr lang="pt-BR" altLang="pt-BR" sz="1200" b="1">
                <a:solidFill>
                  <a:srgbClr val="FF6600"/>
                </a:solidFill>
              </a:rPr>
              <a:t>(Cont.) </a:t>
            </a:r>
          </a:p>
        </p:txBody>
      </p:sp>
      <p:sp>
        <p:nvSpPr>
          <p:cNvPr id="15363" name="Text Box 3"/>
          <p:cNvSpPr txBox="1">
            <a:spLocks noChangeArrowheads="1"/>
          </p:cNvSpPr>
          <p:nvPr/>
        </p:nvSpPr>
        <p:spPr bwMode="auto">
          <a:xfrm>
            <a:off x="146050" y="838200"/>
            <a:ext cx="8458200" cy="588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1pPr>
            <a:lvl2pPr marL="739775" indent="-28257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9pPr>
          </a:lstStyle>
          <a:p>
            <a:pPr eaLnBrk="1" hangingPunct="1">
              <a:buClr>
                <a:srgbClr val="000000"/>
              </a:buClr>
              <a:buSzPct val="100000"/>
              <a:buFont typeface="Arial" panose="020B0604020202020204" pitchFamily="34" charset="0"/>
              <a:buChar char="•"/>
              <a:defRPr/>
            </a:pPr>
            <a:r>
              <a:rPr lang="pt-BR" altLang="pt-BR" sz="2000"/>
              <a:t> Seleção em tabelas (Cont.)</a:t>
            </a:r>
          </a:p>
          <a:p>
            <a:pPr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Comando “WHERE”</a:t>
            </a:r>
          </a:p>
          <a:p>
            <a:pPr marL="741363" lvl="1"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O comando WHERE insere filtros ao comando SQL. :</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SELECT </a:t>
            </a:r>
            <a:r>
              <a:rPr lang="pt-BR" altLang="pt-BR" sz="2000">
                <a:latin typeface="Courier New" panose="02070309020205020404" pitchFamily="49" charset="0"/>
                <a:cs typeface="Courier New" panose="02070309020205020404" pitchFamily="49" charset="0"/>
              </a:rPr>
              <a:t>t1.coluna1 </a:t>
            </a:r>
            <a:r>
              <a:rPr lang="pt-BR" altLang="pt-BR" sz="2000" b="1">
                <a:latin typeface="Courier New" panose="02070309020205020404" pitchFamily="49" charset="0"/>
                <a:cs typeface="Courier New" panose="02070309020205020404" pitchFamily="49" charset="0"/>
              </a:rPr>
              <a:t>AS </a:t>
            </a:r>
            <a:r>
              <a:rPr lang="pt-BR" altLang="pt-BR" sz="2000">
                <a:latin typeface="Courier New" panose="02070309020205020404" pitchFamily="49" charset="0"/>
                <a:cs typeface="Courier New" panose="02070309020205020404" pitchFamily="49" charset="0"/>
              </a:rPr>
              <a:t>col1,</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a:t>
            </a:r>
            <a:r>
              <a:rPr lang="pt-BR" altLang="pt-BR" sz="2000">
                <a:latin typeface="Courier New" panose="02070309020205020404" pitchFamily="49" charset="0"/>
                <a:cs typeface="Courier New" panose="02070309020205020404" pitchFamily="49" charset="0"/>
              </a:rPr>
              <a:t>t2.coluna2 </a:t>
            </a:r>
            <a:r>
              <a:rPr lang="pt-BR" altLang="pt-BR" sz="2000" b="1">
                <a:latin typeface="Courier New" panose="02070309020205020404" pitchFamily="49" charset="0"/>
                <a:cs typeface="Courier New" panose="02070309020205020404" pitchFamily="49" charset="0"/>
              </a:rPr>
              <a:t>AS</a:t>
            </a:r>
            <a:r>
              <a:rPr lang="pt-BR" altLang="pt-BR" sz="2000">
                <a:latin typeface="Courier New" panose="02070309020205020404" pitchFamily="49" charset="0"/>
                <a:cs typeface="Courier New" panose="02070309020205020404" pitchFamily="49" charset="0"/>
              </a:rPr>
              <a:t> col2</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FROM </a:t>
            </a:r>
            <a:r>
              <a:rPr lang="pt-BR" altLang="pt-BR" sz="2000">
                <a:latin typeface="Courier New" panose="02070309020205020404" pitchFamily="49" charset="0"/>
                <a:cs typeface="Courier New" panose="02070309020205020404" pitchFamily="49" charset="0"/>
              </a:rPr>
              <a:t>tabela1 t1</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JOIN</a:t>
            </a:r>
            <a:r>
              <a:rPr lang="pt-BR" altLang="pt-BR" sz="2000">
                <a:latin typeface="Courier New" panose="02070309020205020404" pitchFamily="49" charset="0"/>
                <a:cs typeface="Courier New" panose="02070309020205020404" pitchFamily="49" charset="0"/>
              </a:rPr>
              <a:t> tabela2 t2</a:t>
            </a:r>
          </a:p>
          <a:p>
            <a:pPr marL="742950" indent="-282575"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ON </a:t>
            </a:r>
            <a:r>
              <a:rPr lang="pt-BR" altLang="pt-BR" sz="2000">
                <a:latin typeface="Courier New" panose="02070309020205020404" pitchFamily="49" charset="0"/>
                <a:cs typeface="Courier New" panose="02070309020205020404" pitchFamily="49" charset="0"/>
              </a:rPr>
              <a:t>t1.coluna2 = t2.coluna1</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JOIN</a:t>
            </a:r>
            <a:r>
              <a:rPr lang="pt-BR" altLang="pt-BR" sz="2000">
                <a:latin typeface="Courier New" panose="02070309020205020404" pitchFamily="49" charset="0"/>
                <a:cs typeface="Courier New" panose="02070309020205020404" pitchFamily="49" charset="0"/>
              </a:rPr>
              <a:t> tabela3 t3</a:t>
            </a:r>
          </a:p>
          <a:p>
            <a:pPr marL="742950" indent="-282575"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ON </a:t>
            </a:r>
            <a:r>
              <a:rPr lang="pt-BR" altLang="pt-BR" sz="2000">
                <a:latin typeface="Courier New" panose="02070309020205020404" pitchFamily="49" charset="0"/>
                <a:cs typeface="Courier New" panose="02070309020205020404" pitchFamily="49" charset="0"/>
              </a:rPr>
              <a:t>t2.coluna2 = t3.coluna1</a:t>
            </a:r>
          </a:p>
          <a:p>
            <a:pPr marL="742950" indent="-282575"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AND </a:t>
            </a:r>
            <a:r>
              <a:rPr lang="pt-BR" altLang="pt-BR" sz="2000">
                <a:latin typeface="Courier New" panose="02070309020205020404" pitchFamily="49" charset="0"/>
                <a:cs typeface="Courier New" panose="02070309020205020404" pitchFamily="49" charset="0"/>
              </a:rPr>
              <a:t>t3.coluna2 = “NF”</a:t>
            </a:r>
          </a:p>
          <a:p>
            <a:pPr lvl="1" indent="-279400"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WHERE </a:t>
            </a:r>
            <a:r>
              <a:rPr lang="pt-BR" altLang="pt-BR" sz="2000">
                <a:latin typeface="Courier New" panose="02070309020205020404" pitchFamily="49" charset="0"/>
                <a:cs typeface="Courier New" panose="02070309020205020404" pitchFamily="49" charset="0"/>
              </a:rPr>
              <a:t>t1.coluna1 = 15</a:t>
            </a:r>
          </a:p>
          <a:p>
            <a:pPr lvl="1" indent="-279400"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OR</a:t>
            </a:r>
            <a:r>
              <a:rPr lang="pt-BR" altLang="pt-BR" sz="2000">
                <a:latin typeface="Courier New" panose="02070309020205020404" pitchFamily="49" charset="0"/>
                <a:cs typeface="Courier New" panose="02070309020205020404" pitchFamily="49" charset="0"/>
              </a:rPr>
              <a:t> t1.coluna2 = 15</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AND ROWNUM = 4</a:t>
            </a:r>
          </a:p>
          <a:p>
            <a:pPr lvl="1" indent="-279400" eaLnBrk="1" hangingPunct="1">
              <a:buSzPct val="100000"/>
              <a:defRPr/>
            </a:pPr>
            <a:endParaRPr lang="pt-BR" altLang="pt-BR" sz="2000">
              <a:latin typeface="Courier New" panose="02070309020205020404" pitchFamily="49" charset="0"/>
              <a:cs typeface="Courier New" panose="02070309020205020404" pitchFamily="49" charset="0"/>
            </a:endParaRPr>
          </a:p>
          <a:p>
            <a:pPr lvl="1" eaLnBrk="1" hangingPunct="1">
              <a:buClr>
                <a:srgbClr val="000000"/>
              </a:buClr>
              <a:buSzPct val="100000"/>
              <a:buFont typeface="Arial" panose="020B0604020202020204" pitchFamily="34" charset="0"/>
              <a:buChar char="•"/>
              <a:defRPr/>
            </a:pPr>
            <a:r>
              <a:rPr lang="pt-BR" altLang="pt-BR" sz="2000"/>
              <a:t>Notem que os filtros também podem ser inseridos no JOIN, como vemos em</a:t>
            </a:r>
            <a:r>
              <a:rPr lang="pt-BR" altLang="pt-BR" sz="2000" b="1">
                <a:latin typeface="Courier New" panose="02070309020205020404" pitchFamily="49" charset="0"/>
                <a:cs typeface="Courier New" panose="02070309020205020404" pitchFamily="49" charset="0"/>
              </a:rPr>
              <a:t> </a:t>
            </a:r>
            <a:r>
              <a:rPr lang="pt-BR" altLang="pt-BR" sz="2000">
                <a:latin typeface="Courier New" panose="02070309020205020404" pitchFamily="49" charset="0"/>
                <a:cs typeface="Courier New" panose="02070309020205020404" pitchFamily="49" charset="0"/>
              </a:rPr>
              <a:t>t3.coluna2 = “NF”</a:t>
            </a:r>
            <a:r>
              <a:rPr lang="pt-BR" altLang="pt-BR" sz="200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27B1182C-D84D-435C-9B4E-6626A270FD67}" type="slidenum">
              <a:rPr lang="en-US" altLang="pt-BR" sz="1000"/>
              <a:pPr algn="r" eaLnBrk="1" hangingPunct="1">
                <a:spcBef>
                  <a:spcPct val="0"/>
                </a:spcBef>
                <a:buClrTx/>
                <a:buFontTx/>
                <a:buNone/>
              </a:pPr>
              <a:t>12</a:t>
            </a:fld>
            <a:endParaRPr lang="en-US" altLang="pt-BR" sz="1000"/>
          </a:p>
        </p:txBody>
      </p:sp>
      <p:sp>
        <p:nvSpPr>
          <p:cNvPr id="27651" name="Text Box 2"/>
          <p:cNvSpPr txBox="1">
            <a:spLocks noChangeArrowheads="1"/>
          </p:cNvSpPr>
          <p:nvPr/>
        </p:nvSpPr>
        <p:spPr bwMode="auto">
          <a:xfrm>
            <a:off x="157163" y="71438"/>
            <a:ext cx="883443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spcBef>
                <a:spcPct val="0"/>
              </a:spcBef>
              <a:buClrTx/>
              <a:buFontTx/>
              <a:buNone/>
            </a:pPr>
            <a:r>
              <a:rPr lang="pt-BR" altLang="pt-BR" sz="2800" b="1">
                <a:solidFill>
                  <a:srgbClr val="FF6600"/>
                </a:solidFill>
              </a:rPr>
              <a:t>SQL: Comandos para Manipulação de Dados </a:t>
            </a:r>
            <a:r>
              <a:rPr lang="pt-BR" altLang="pt-BR" sz="1200" b="1">
                <a:solidFill>
                  <a:srgbClr val="FF6600"/>
                </a:solidFill>
              </a:rPr>
              <a:t>(Cont.) </a:t>
            </a:r>
          </a:p>
        </p:txBody>
      </p:sp>
      <p:sp>
        <p:nvSpPr>
          <p:cNvPr id="16387" name="Text Box 3"/>
          <p:cNvSpPr txBox="1">
            <a:spLocks noChangeArrowheads="1"/>
          </p:cNvSpPr>
          <p:nvPr/>
        </p:nvSpPr>
        <p:spPr bwMode="auto">
          <a:xfrm>
            <a:off x="161925" y="685800"/>
            <a:ext cx="8458200" cy="576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1pPr>
            <a:lvl2pPr marL="739775" indent="-28257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2pPr>
            <a:lvl3pPr marL="1196975" indent="-33972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3pPr>
            <a:lvl4pPr marL="1371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4pPr>
            <a:lvl5pPr marL="18288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5pPr>
            <a:lvl6pP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6pPr>
            <a:lvl7pP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7pPr>
            <a:lvl8pP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8pPr>
            <a:lvl9pP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9pPr>
          </a:lstStyle>
          <a:p>
            <a:pPr eaLnBrk="1" hangingPunct="1">
              <a:buClr>
                <a:srgbClr val="000000"/>
              </a:buClr>
              <a:buSzPct val="100000"/>
              <a:buFont typeface="Arial" panose="020B0604020202020204" pitchFamily="34" charset="0"/>
              <a:buChar char="•"/>
              <a:defRPr/>
            </a:pPr>
            <a:r>
              <a:rPr lang="pt-BR" altLang="pt-BR" sz="2000"/>
              <a:t> Seleção em tabelas (Cont.)</a:t>
            </a:r>
          </a:p>
          <a:p>
            <a:pPr lvl="1" eaLnBrk="1" hangingPunct="1">
              <a:buClr>
                <a:srgbClr val="000000"/>
              </a:buClr>
              <a:buSzPct val="100000"/>
              <a:buFont typeface="Arial" panose="020B0604020202020204" pitchFamily="34" charset="0"/>
              <a:buChar char="•"/>
              <a:defRPr/>
            </a:pPr>
            <a:r>
              <a:rPr lang="pt-BR" altLang="pt-BR" sz="2000"/>
              <a:t>Comando “WHERE” (Cont.)</a:t>
            </a:r>
          </a:p>
          <a:p>
            <a:pPr lvl="1" eaLnBrk="1" hangingPunct="1">
              <a:buClr>
                <a:srgbClr val="000000"/>
              </a:buClr>
              <a:buSzPct val="100000"/>
              <a:buFont typeface="Arial" panose="020B0604020202020204" pitchFamily="34" charset="0"/>
              <a:buChar char="•"/>
              <a:defRPr/>
            </a:pPr>
            <a:r>
              <a:rPr lang="pt-BR" altLang="pt-BR" sz="2000"/>
              <a:t>Existem diversos operadores que podem ser utilizados na cláusula WHERE, como veremos abaixo:</a:t>
            </a:r>
          </a:p>
          <a:p>
            <a:pPr lvl="2" eaLnBrk="1" hangingPunct="1">
              <a:buClr>
                <a:srgbClr val="000000"/>
              </a:buClr>
              <a:buSzPct val="100000"/>
              <a:buFont typeface="Arial" panose="020B0604020202020204" pitchFamily="34" charset="0"/>
              <a:buChar char="•"/>
              <a:defRPr/>
            </a:pPr>
            <a:r>
              <a:rPr lang="pt-BR" altLang="pt-BR" sz="2000"/>
              <a:t>Igualdade:</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WHERE </a:t>
            </a:r>
            <a:r>
              <a:rPr lang="pt-BR" altLang="pt-BR" sz="2000">
                <a:latin typeface="Courier New" panose="02070309020205020404" pitchFamily="49" charset="0"/>
                <a:cs typeface="Courier New" panose="02070309020205020404" pitchFamily="49" charset="0"/>
              </a:rPr>
              <a:t>t1.coluna1 = 15</a:t>
            </a:r>
          </a:p>
          <a:p>
            <a:pPr lvl="2" eaLnBrk="1" hangingPunct="1">
              <a:buClr>
                <a:srgbClr val="000000"/>
              </a:buClr>
              <a:buSzPct val="100000"/>
              <a:buFont typeface="Arial" panose="020B0604020202020204" pitchFamily="34" charset="0"/>
              <a:buChar char="•"/>
              <a:defRPr/>
            </a:pPr>
            <a:r>
              <a:rPr lang="pt-BR" altLang="pt-BR" sz="2000"/>
              <a:t>Diferença:</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WHERE </a:t>
            </a:r>
            <a:r>
              <a:rPr lang="pt-BR" altLang="pt-BR" sz="2000">
                <a:latin typeface="Courier New" panose="02070309020205020404" pitchFamily="49" charset="0"/>
                <a:cs typeface="Courier New" panose="02070309020205020404" pitchFamily="49" charset="0"/>
              </a:rPr>
              <a:t>t1.coluna1 &lt;&gt; 15</a:t>
            </a:r>
          </a:p>
          <a:p>
            <a:pPr lvl="2" eaLnBrk="1" hangingPunct="1">
              <a:buClr>
                <a:srgbClr val="000000"/>
              </a:buClr>
              <a:buSzPct val="100000"/>
              <a:buFont typeface="Arial" panose="020B0604020202020204" pitchFamily="34" charset="0"/>
              <a:buChar char="•"/>
              <a:defRPr/>
            </a:pPr>
            <a:r>
              <a:rPr lang="pt-BR" altLang="pt-BR" sz="2000"/>
              <a:t>Maior / Menor / Maior ou igual / Menor ou igual:</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WHERE </a:t>
            </a:r>
            <a:r>
              <a:rPr lang="pt-BR" altLang="pt-BR" sz="2000">
                <a:latin typeface="Courier New" panose="02070309020205020404" pitchFamily="49" charset="0"/>
                <a:cs typeface="Courier New" panose="02070309020205020404" pitchFamily="49" charset="0"/>
              </a:rPr>
              <a:t>t1.coluna1 &gt; 15</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WHERE </a:t>
            </a:r>
            <a:r>
              <a:rPr lang="pt-BR" altLang="pt-BR" sz="2000">
                <a:latin typeface="Courier New" panose="02070309020205020404" pitchFamily="49" charset="0"/>
                <a:cs typeface="Courier New" panose="02070309020205020404" pitchFamily="49" charset="0"/>
              </a:rPr>
              <a:t>t1.coluna1 &lt;= 15</a:t>
            </a:r>
          </a:p>
          <a:p>
            <a:pPr marL="914400" lvl="2" indent="-57150" eaLnBrk="1" hangingPunct="1">
              <a:buClr>
                <a:srgbClr val="000000"/>
              </a:buClr>
              <a:buSzPct val="100000"/>
              <a:buFont typeface="Arial" panose="020B0604020202020204" pitchFamily="34" charset="0"/>
              <a:buChar char="•"/>
              <a:defRPr/>
            </a:pPr>
            <a:r>
              <a:rPr lang="pt-BR" altLang="pt-BR" sz="2000">
                <a:cs typeface="Courier New" panose="02070309020205020404" pitchFamily="49" charset="0"/>
              </a:rPr>
              <a:t>Between:</a:t>
            </a:r>
          </a:p>
          <a:p>
            <a:pPr lvl="4" indent="0" eaLnBrk="1" hangingPunct="1">
              <a:buSzPct val="100000"/>
              <a:defRPr/>
            </a:pPr>
            <a:r>
              <a:rPr lang="pt-BR" altLang="pt-BR" sz="2000" b="1">
                <a:latin typeface="Courier New" panose="02070309020205020404" pitchFamily="49" charset="0"/>
                <a:cs typeface="Courier New" panose="02070309020205020404" pitchFamily="49" charset="0"/>
              </a:rPr>
              <a:t>WHERE </a:t>
            </a:r>
            <a:r>
              <a:rPr lang="pt-BR" altLang="pt-BR" sz="2000">
                <a:latin typeface="Courier New" panose="02070309020205020404" pitchFamily="49" charset="0"/>
                <a:cs typeface="Courier New" panose="02070309020205020404" pitchFamily="49" charset="0"/>
              </a:rPr>
              <a:t>t1.coluna1 </a:t>
            </a:r>
            <a:r>
              <a:rPr lang="pt-BR" altLang="pt-BR" sz="2000" b="1">
                <a:latin typeface="Courier New" panose="02070309020205020404" pitchFamily="49" charset="0"/>
                <a:cs typeface="Courier New" panose="02070309020205020404" pitchFamily="49" charset="0"/>
              </a:rPr>
              <a:t>BETWEEN </a:t>
            </a:r>
            <a:r>
              <a:rPr lang="pt-BR" altLang="pt-BR" sz="2000">
                <a:latin typeface="Courier New" panose="02070309020205020404" pitchFamily="49" charset="0"/>
                <a:cs typeface="Courier New" panose="02070309020205020404" pitchFamily="49" charset="0"/>
              </a:rPr>
              <a:t>1 </a:t>
            </a:r>
            <a:r>
              <a:rPr lang="pt-BR" altLang="pt-BR" sz="2000" b="1">
                <a:latin typeface="Courier New" panose="02070309020205020404" pitchFamily="49" charset="0"/>
                <a:cs typeface="Courier New" panose="02070309020205020404" pitchFamily="49" charset="0"/>
              </a:rPr>
              <a:t>AND</a:t>
            </a:r>
            <a:r>
              <a:rPr lang="pt-BR" altLang="pt-BR" sz="2000">
                <a:latin typeface="Courier New" panose="02070309020205020404" pitchFamily="49" charset="0"/>
                <a:cs typeface="Courier New" panose="02070309020205020404" pitchFamily="49" charset="0"/>
              </a:rPr>
              <a:t> 5</a:t>
            </a:r>
          </a:p>
          <a:p>
            <a:pPr lvl="2" eaLnBrk="1" hangingPunct="1">
              <a:buClr>
                <a:srgbClr val="000000"/>
              </a:buClr>
              <a:buSzPct val="100000"/>
              <a:buFont typeface="Arial" panose="020B0604020202020204" pitchFamily="34" charset="0"/>
              <a:buChar char="•"/>
              <a:defRPr/>
            </a:pPr>
            <a:r>
              <a:rPr lang="pt-BR" altLang="pt-BR" sz="2000">
                <a:cs typeface="Courier New" panose="02070309020205020404" pitchFamily="49" charset="0"/>
              </a:rPr>
              <a:t>Like (usado em caracteres)</a:t>
            </a:r>
            <a:r>
              <a:rPr lang="pt-BR" altLang="pt-BR" sz="2000"/>
              <a:t>:</a:t>
            </a:r>
          </a:p>
          <a:p>
            <a:pPr marL="1200150" indent="-339725" eaLnBrk="1" hangingPunct="1">
              <a:buSzPct val="100000"/>
              <a:defRPr/>
            </a:pPr>
            <a:r>
              <a:rPr lang="pt-BR" altLang="pt-BR" sz="2000" b="1">
                <a:latin typeface="Courier New" panose="02070309020205020404" pitchFamily="49" charset="0"/>
                <a:cs typeface="Courier New" panose="02070309020205020404" pitchFamily="49" charset="0"/>
              </a:rPr>
              <a:t>		WHERE </a:t>
            </a:r>
            <a:r>
              <a:rPr lang="pt-BR" altLang="pt-BR" sz="2000">
                <a:latin typeface="Courier New" panose="02070309020205020404" pitchFamily="49" charset="0"/>
                <a:cs typeface="Courier New" panose="02070309020205020404" pitchFamily="49" charset="0"/>
              </a:rPr>
              <a:t>t3.coluna2 </a:t>
            </a:r>
            <a:r>
              <a:rPr lang="pt-BR" altLang="pt-BR" sz="2000" b="1">
                <a:latin typeface="Courier New" panose="02070309020205020404" pitchFamily="49" charset="0"/>
                <a:cs typeface="Courier New" panose="02070309020205020404" pitchFamily="49" charset="0"/>
              </a:rPr>
              <a:t>LIKE</a:t>
            </a:r>
            <a:r>
              <a:rPr lang="pt-BR" altLang="pt-BR" sz="2000">
                <a:latin typeface="Courier New" panose="02070309020205020404" pitchFamily="49" charset="0"/>
                <a:cs typeface="Courier New" panose="02070309020205020404" pitchFamily="49" charset="0"/>
              </a:rPr>
              <a:t> “N%”</a:t>
            </a:r>
          </a:p>
          <a:p>
            <a:pPr marL="1200150" indent="-339725" eaLnBrk="1" hangingPunct="1">
              <a:buSzPct val="100000"/>
              <a:defRPr/>
            </a:pPr>
            <a:r>
              <a:rPr lang="pt-BR" altLang="pt-BR" sz="2000" b="1">
                <a:latin typeface="Courier New" panose="02070309020205020404" pitchFamily="49" charset="0"/>
                <a:cs typeface="Courier New" panose="02070309020205020404" pitchFamily="49" charset="0"/>
              </a:rPr>
              <a:t>		WHERE </a:t>
            </a:r>
            <a:r>
              <a:rPr lang="pt-BR" altLang="pt-BR" sz="2000">
                <a:latin typeface="Courier New" panose="02070309020205020404" pitchFamily="49" charset="0"/>
                <a:cs typeface="Courier New" panose="02070309020205020404" pitchFamily="49" charset="0"/>
              </a:rPr>
              <a:t>t3.coluna2 </a:t>
            </a:r>
            <a:r>
              <a:rPr lang="pt-BR" altLang="pt-BR" sz="2000" b="1">
                <a:latin typeface="Courier New" panose="02070309020205020404" pitchFamily="49" charset="0"/>
                <a:cs typeface="Courier New" panose="02070309020205020404" pitchFamily="49" charset="0"/>
              </a:rPr>
              <a:t>LIKE</a:t>
            </a:r>
            <a:r>
              <a:rPr lang="pt-BR" altLang="pt-BR" sz="2000">
                <a:latin typeface="Courier New" panose="02070309020205020404" pitchFamily="49" charset="0"/>
                <a:cs typeface="Courier New" panose="02070309020205020404" pitchFamily="49" charset="0"/>
              </a:rPr>
              <a:t> “N_RCISO”</a:t>
            </a:r>
          </a:p>
          <a:p>
            <a:pPr lvl="3" indent="0" algn="just" eaLnBrk="1" hangingPunct="1">
              <a:buSzPct val="100000"/>
              <a:defRPr/>
            </a:pPr>
            <a:r>
              <a:rPr lang="pt-BR" altLang="pt-BR" sz="1600"/>
              <a:t>Neste caso, o operador “%”, que foi utilizado com o LIKE serve para retornar todos os registros que começam com “N”, enquanto que o operador “_” traz todos os registros que contenham qualquer letra apenas no 2º Caractere</a:t>
            </a:r>
            <a:r>
              <a:rPr lang="pt-BR" altLang="pt-BR"/>
              <a:t>.</a:t>
            </a:r>
            <a:r>
              <a:rPr lang="pt-BR" altLang="pt-BR" sz="2000">
                <a:latin typeface="Courier New" panose="02070309020205020404" pitchFamily="49" charset="0"/>
                <a:cs typeface="Courier New" panose="02070309020205020404" pitchFamily="49"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2BB51345-1B5E-483C-A7E8-B836224D2D4F}" type="slidenum">
              <a:rPr lang="en-US" altLang="pt-BR" sz="1000"/>
              <a:pPr algn="r" eaLnBrk="1" hangingPunct="1">
                <a:spcBef>
                  <a:spcPct val="0"/>
                </a:spcBef>
                <a:buClrTx/>
                <a:buFontTx/>
                <a:buNone/>
              </a:pPr>
              <a:t>13</a:t>
            </a:fld>
            <a:endParaRPr lang="en-US" altLang="pt-BR" sz="1000"/>
          </a:p>
        </p:txBody>
      </p:sp>
      <p:sp>
        <p:nvSpPr>
          <p:cNvPr id="29699" name="Text Box 2"/>
          <p:cNvSpPr txBox="1">
            <a:spLocks noChangeArrowheads="1"/>
          </p:cNvSpPr>
          <p:nvPr/>
        </p:nvSpPr>
        <p:spPr bwMode="auto">
          <a:xfrm>
            <a:off x="157163" y="71438"/>
            <a:ext cx="883443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spcBef>
                <a:spcPct val="0"/>
              </a:spcBef>
              <a:buClrTx/>
              <a:buFontTx/>
              <a:buNone/>
            </a:pPr>
            <a:r>
              <a:rPr lang="pt-BR" altLang="pt-BR" sz="2800" b="1">
                <a:solidFill>
                  <a:srgbClr val="FF6600"/>
                </a:solidFill>
              </a:rPr>
              <a:t>SQL: Comandos para Manipulação de Dados </a:t>
            </a:r>
            <a:r>
              <a:rPr lang="pt-BR" altLang="pt-BR" sz="1200" b="1">
                <a:solidFill>
                  <a:srgbClr val="FF6600"/>
                </a:solidFill>
              </a:rPr>
              <a:t>(Cont.) </a:t>
            </a:r>
          </a:p>
        </p:txBody>
      </p:sp>
      <p:sp>
        <p:nvSpPr>
          <p:cNvPr id="17411" name="Text Box 3"/>
          <p:cNvSpPr txBox="1">
            <a:spLocks noChangeArrowheads="1"/>
          </p:cNvSpPr>
          <p:nvPr/>
        </p:nvSpPr>
        <p:spPr bwMode="auto">
          <a:xfrm>
            <a:off x="146050" y="838200"/>
            <a:ext cx="8458200" cy="558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1pPr>
            <a:lvl2pPr marL="739775" indent="-28257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9pPr>
          </a:lstStyle>
          <a:p>
            <a:pPr eaLnBrk="1" hangingPunct="1">
              <a:buClr>
                <a:srgbClr val="000000"/>
              </a:buClr>
              <a:buSzPct val="100000"/>
              <a:buFont typeface="Arial" panose="020B0604020202020204" pitchFamily="34" charset="0"/>
              <a:buChar char="•"/>
              <a:defRPr/>
            </a:pPr>
            <a:r>
              <a:rPr lang="pt-BR" altLang="pt-BR" sz="2000"/>
              <a:t> Seleção em tabelas (Cont.)</a:t>
            </a:r>
          </a:p>
          <a:p>
            <a:pPr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SUBSELECTS</a:t>
            </a:r>
          </a:p>
          <a:p>
            <a:pPr lvl="1" eaLnBrk="1" hangingPunct="1">
              <a:buClr>
                <a:srgbClr val="000000"/>
              </a:buClr>
              <a:buSzPct val="100000"/>
              <a:buFont typeface="Arial" panose="020B0604020202020204" pitchFamily="34" charset="0"/>
              <a:buChar char="•"/>
              <a:defRPr/>
            </a:pPr>
            <a:r>
              <a:rPr lang="pt-BR" altLang="pt-BR" sz="2000"/>
              <a:t>Existe um tipo especial de consulta chamada SUBSELECT, que nada mais é que um SELECT dentro de outro SELECT. Veremos abaixo um exemplo de utilização de SUBSELECTS:</a:t>
            </a:r>
          </a:p>
          <a:p>
            <a:pPr lvl="1" indent="-279400" eaLnBrk="1" hangingPunct="1">
              <a:buSzPct val="100000"/>
              <a:defRPr/>
            </a:pPr>
            <a:endParaRPr lang="pt-BR" altLang="pt-BR" sz="2000"/>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SELECT </a:t>
            </a:r>
            <a:r>
              <a:rPr lang="pt-BR" altLang="pt-BR" sz="2000">
                <a:latin typeface="Courier New" panose="02070309020205020404" pitchFamily="49" charset="0"/>
                <a:cs typeface="Courier New" panose="02070309020205020404" pitchFamily="49" charset="0"/>
              </a:rPr>
              <a:t>t1.coluna1 </a:t>
            </a:r>
            <a:r>
              <a:rPr lang="pt-BR" altLang="pt-BR" sz="2000" b="1">
                <a:latin typeface="Courier New" panose="02070309020205020404" pitchFamily="49" charset="0"/>
                <a:cs typeface="Courier New" panose="02070309020205020404" pitchFamily="49" charset="0"/>
              </a:rPr>
              <a:t>AS </a:t>
            </a:r>
            <a:r>
              <a:rPr lang="pt-BR" altLang="pt-BR" sz="2000">
                <a:latin typeface="Courier New" panose="02070309020205020404" pitchFamily="49" charset="0"/>
                <a:cs typeface="Courier New" panose="02070309020205020404" pitchFamily="49" charset="0"/>
              </a:rPr>
              <a:t>col1,</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a:t>
            </a:r>
            <a:r>
              <a:rPr lang="pt-BR" altLang="pt-BR" sz="2000">
                <a:latin typeface="Courier New" panose="02070309020205020404" pitchFamily="49" charset="0"/>
                <a:cs typeface="Courier New" panose="02070309020205020404" pitchFamily="49" charset="0"/>
              </a:rPr>
              <a:t>t2.coluna1 </a:t>
            </a:r>
            <a:r>
              <a:rPr lang="pt-BR" altLang="pt-BR" sz="2000" b="1">
                <a:latin typeface="Courier New" panose="02070309020205020404" pitchFamily="49" charset="0"/>
                <a:cs typeface="Courier New" panose="02070309020205020404" pitchFamily="49" charset="0"/>
              </a:rPr>
              <a:t>AS</a:t>
            </a:r>
            <a:r>
              <a:rPr lang="pt-BR" altLang="pt-BR" sz="2000">
                <a:latin typeface="Courier New" panose="02070309020205020404" pitchFamily="49" charset="0"/>
                <a:cs typeface="Courier New" panose="02070309020205020404" pitchFamily="49" charset="0"/>
              </a:rPr>
              <a:t> col2</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FROM </a:t>
            </a:r>
            <a:r>
              <a:rPr lang="pt-BR" altLang="pt-BR" sz="2000">
                <a:latin typeface="Courier New" panose="02070309020205020404" pitchFamily="49" charset="0"/>
                <a:cs typeface="Courier New" panose="02070309020205020404" pitchFamily="49" charset="0"/>
              </a:rPr>
              <a:t>tabela1 t1</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JOIN</a:t>
            </a:r>
            <a:r>
              <a:rPr lang="pt-BR" altLang="pt-BR" sz="2000">
                <a:latin typeface="Courier New" panose="02070309020205020404" pitchFamily="49" charset="0"/>
                <a:cs typeface="Courier New" panose="02070309020205020404" pitchFamily="49" charset="0"/>
              </a:rPr>
              <a:t> tabela2 t2</a:t>
            </a:r>
          </a:p>
          <a:p>
            <a:pPr lvl="1" indent="-279400"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ON </a:t>
            </a:r>
            <a:r>
              <a:rPr lang="pt-BR" altLang="pt-BR" sz="2000">
                <a:latin typeface="Courier New" panose="02070309020205020404" pitchFamily="49" charset="0"/>
                <a:cs typeface="Courier New" panose="02070309020205020404" pitchFamily="49" charset="0"/>
              </a:rPr>
              <a:t>t1.coluna2 = t2.coluna1</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JOIN</a:t>
            </a: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SELECT </a:t>
            </a:r>
            <a:r>
              <a:rPr lang="pt-BR" altLang="pt-BR" sz="2000">
                <a:latin typeface="Courier New" panose="02070309020205020404" pitchFamily="49" charset="0"/>
                <a:cs typeface="Courier New" panose="02070309020205020404" pitchFamily="49" charset="0"/>
              </a:rPr>
              <a:t>*</a:t>
            </a:r>
          </a:p>
          <a:p>
            <a:pPr lvl="1" indent="-279400"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FROM</a:t>
            </a:r>
            <a:r>
              <a:rPr lang="pt-BR" altLang="pt-BR" sz="2000">
                <a:latin typeface="Courier New" panose="02070309020205020404" pitchFamily="49" charset="0"/>
                <a:cs typeface="Courier New" panose="02070309020205020404" pitchFamily="49" charset="0"/>
              </a:rPr>
              <a:t> tabela3 t3</a:t>
            </a:r>
          </a:p>
          <a:p>
            <a:pPr lvl="1" indent="-279400"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JOIN </a:t>
            </a:r>
            <a:r>
              <a:rPr lang="pt-BR" altLang="pt-BR" sz="2000">
                <a:latin typeface="Courier New" panose="02070309020205020404" pitchFamily="49" charset="0"/>
                <a:cs typeface="Courier New" panose="02070309020205020404" pitchFamily="49" charset="0"/>
              </a:rPr>
              <a:t>tabela4 t4</a:t>
            </a:r>
          </a:p>
          <a:p>
            <a:pPr lvl="1" indent="-279400"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ON </a:t>
            </a:r>
            <a:r>
              <a:rPr lang="pt-BR" altLang="pt-BR" sz="2000">
                <a:latin typeface="Courier New" panose="02070309020205020404" pitchFamily="49" charset="0"/>
                <a:cs typeface="Courier New" panose="02070309020205020404" pitchFamily="49" charset="0"/>
              </a:rPr>
              <a:t>t3.coluna2 = t4.coluna1</a:t>
            </a:r>
          </a:p>
          <a:p>
            <a:pPr lvl="1" indent="-279400"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AND </a:t>
            </a:r>
            <a:r>
              <a:rPr lang="pt-BR" altLang="pt-BR" sz="2000">
                <a:latin typeface="Courier New" panose="02070309020205020404" pitchFamily="49" charset="0"/>
                <a:cs typeface="Courier New" panose="02070309020205020404" pitchFamily="49" charset="0"/>
              </a:rPr>
              <a:t>t3.coluna3 = “NF”)</a:t>
            </a:r>
          </a:p>
          <a:p>
            <a:pPr lvl="1" indent="-279400"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ON </a:t>
            </a:r>
            <a:r>
              <a:rPr lang="pt-BR" altLang="pt-BR" sz="2000">
                <a:latin typeface="Courier New" panose="02070309020205020404" pitchFamily="49" charset="0"/>
                <a:cs typeface="Courier New" panose="02070309020205020404" pitchFamily="49" charset="0"/>
              </a:rPr>
              <a:t>t2.coluna1 = t3.coluna2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7CC8FF21-539B-4894-A17F-100DE5B506F0}" type="slidenum">
              <a:rPr lang="en-US" altLang="pt-BR" sz="1000"/>
              <a:pPr algn="r" eaLnBrk="1" hangingPunct="1">
                <a:spcBef>
                  <a:spcPct val="0"/>
                </a:spcBef>
                <a:buClrTx/>
                <a:buFontTx/>
                <a:buNone/>
              </a:pPr>
              <a:t>14</a:t>
            </a:fld>
            <a:endParaRPr lang="en-US" altLang="pt-BR" sz="1000"/>
          </a:p>
        </p:txBody>
      </p:sp>
      <p:sp>
        <p:nvSpPr>
          <p:cNvPr id="31747" name="Text Box 2"/>
          <p:cNvSpPr txBox="1">
            <a:spLocks noChangeArrowheads="1"/>
          </p:cNvSpPr>
          <p:nvPr/>
        </p:nvSpPr>
        <p:spPr bwMode="auto">
          <a:xfrm>
            <a:off x="157163" y="71438"/>
            <a:ext cx="883443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spcBef>
                <a:spcPct val="0"/>
              </a:spcBef>
              <a:buClrTx/>
              <a:buFontTx/>
              <a:buNone/>
            </a:pPr>
            <a:r>
              <a:rPr lang="pt-BR" altLang="pt-BR" sz="2800" b="1">
                <a:solidFill>
                  <a:srgbClr val="FF6600"/>
                </a:solidFill>
              </a:rPr>
              <a:t>SQL: Comandos para Manipulação de Dados </a:t>
            </a:r>
            <a:r>
              <a:rPr lang="pt-BR" altLang="pt-BR" sz="1200" b="1">
                <a:solidFill>
                  <a:srgbClr val="FF6600"/>
                </a:solidFill>
              </a:rPr>
              <a:t>(Cont.) </a:t>
            </a:r>
          </a:p>
        </p:txBody>
      </p:sp>
      <p:sp>
        <p:nvSpPr>
          <p:cNvPr id="18435" name="Text Box 3"/>
          <p:cNvSpPr txBox="1">
            <a:spLocks noChangeArrowheads="1"/>
          </p:cNvSpPr>
          <p:nvPr/>
        </p:nvSpPr>
        <p:spPr bwMode="auto">
          <a:xfrm>
            <a:off x="146050" y="838200"/>
            <a:ext cx="8458200" cy="588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1pPr>
            <a:lvl2pPr marL="739775" indent="-28257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9pPr>
          </a:lstStyle>
          <a:p>
            <a:pPr eaLnBrk="1" hangingPunct="1">
              <a:buClr>
                <a:srgbClr val="000000"/>
              </a:buClr>
              <a:buSzPct val="100000"/>
              <a:buFont typeface="Arial" panose="020B0604020202020204" pitchFamily="34" charset="0"/>
              <a:buChar char="•"/>
              <a:defRPr/>
            </a:pPr>
            <a:r>
              <a:rPr lang="pt-BR" altLang="pt-BR" sz="2000"/>
              <a:t> Seleção em tabelas (Cont.)</a:t>
            </a:r>
          </a:p>
          <a:p>
            <a:pPr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Comando “GROUP BY”</a:t>
            </a:r>
          </a:p>
          <a:p>
            <a:pPr lvl="1" eaLnBrk="1" hangingPunct="1">
              <a:buClr>
                <a:srgbClr val="000000"/>
              </a:buClr>
              <a:buSzPct val="100000"/>
              <a:buFont typeface="Arial" panose="020B0604020202020204" pitchFamily="34" charset="0"/>
              <a:buChar char="•"/>
              <a:defRPr/>
            </a:pPr>
            <a:r>
              <a:rPr lang="pt-BR" altLang="pt-BR" sz="2000"/>
              <a:t>Utilizado para realizar agrupamento de informações. Segue exemplo:</a:t>
            </a:r>
          </a:p>
          <a:p>
            <a:pPr lvl="1" indent="-279400" eaLnBrk="1" hangingPunct="1">
              <a:buSzPct val="100000"/>
              <a:defRPr/>
            </a:pPr>
            <a:endParaRPr lang="pt-BR" altLang="pt-BR" sz="2000"/>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SELECT </a:t>
            </a:r>
            <a:r>
              <a:rPr lang="pt-BR" altLang="pt-BR" sz="2000">
                <a:latin typeface="Courier New" panose="02070309020205020404" pitchFamily="49" charset="0"/>
                <a:cs typeface="Courier New" panose="02070309020205020404" pitchFamily="49" charset="0"/>
              </a:rPr>
              <a:t>t1.coluna1 </a:t>
            </a:r>
            <a:r>
              <a:rPr lang="pt-BR" altLang="pt-BR" sz="2000" b="1">
                <a:latin typeface="Courier New" panose="02070309020205020404" pitchFamily="49" charset="0"/>
                <a:cs typeface="Courier New" panose="02070309020205020404" pitchFamily="49" charset="0"/>
              </a:rPr>
              <a:t>AS </a:t>
            </a:r>
            <a:r>
              <a:rPr lang="pt-BR" altLang="pt-BR" sz="2000">
                <a:latin typeface="Courier New" panose="02070309020205020404" pitchFamily="49" charset="0"/>
                <a:cs typeface="Courier New" panose="02070309020205020404" pitchFamily="49" charset="0"/>
              </a:rPr>
              <a:t>col1,</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a:t>
            </a:r>
            <a:r>
              <a:rPr lang="pt-BR" altLang="pt-BR" sz="2000">
                <a:latin typeface="Courier New" panose="02070309020205020404" pitchFamily="49" charset="0"/>
                <a:cs typeface="Courier New" panose="02070309020205020404" pitchFamily="49" charset="0"/>
              </a:rPr>
              <a:t>t2.coluna2 </a:t>
            </a:r>
            <a:r>
              <a:rPr lang="pt-BR" altLang="pt-BR" sz="2000" b="1">
                <a:latin typeface="Courier New" panose="02070309020205020404" pitchFamily="49" charset="0"/>
                <a:cs typeface="Courier New" panose="02070309020205020404" pitchFamily="49" charset="0"/>
              </a:rPr>
              <a:t>AS</a:t>
            </a:r>
            <a:r>
              <a:rPr lang="pt-BR" altLang="pt-BR" sz="2000">
                <a:latin typeface="Courier New" panose="02070309020205020404" pitchFamily="49" charset="0"/>
                <a:cs typeface="Courier New" panose="02070309020205020404" pitchFamily="49" charset="0"/>
              </a:rPr>
              <a:t> col2</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FROM </a:t>
            </a:r>
            <a:r>
              <a:rPr lang="pt-BR" altLang="pt-BR" sz="2000">
                <a:latin typeface="Courier New" panose="02070309020205020404" pitchFamily="49" charset="0"/>
                <a:cs typeface="Courier New" panose="02070309020205020404" pitchFamily="49" charset="0"/>
              </a:rPr>
              <a:t>tabela1 t1</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JOIN</a:t>
            </a:r>
            <a:r>
              <a:rPr lang="pt-BR" altLang="pt-BR" sz="2000">
                <a:latin typeface="Courier New" panose="02070309020205020404" pitchFamily="49" charset="0"/>
                <a:cs typeface="Courier New" panose="02070309020205020404" pitchFamily="49" charset="0"/>
              </a:rPr>
              <a:t> tabela2 t2</a:t>
            </a:r>
          </a:p>
          <a:p>
            <a:pPr lvl="1" indent="-279400"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ON </a:t>
            </a:r>
            <a:r>
              <a:rPr lang="pt-BR" altLang="pt-BR" sz="2000">
                <a:latin typeface="Courier New" panose="02070309020205020404" pitchFamily="49" charset="0"/>
                <a:cs typeface="Courier New" panose="02070309020205020404" pitchFamily="49" charset="0"/>
              </a:rPr>
              <a:t>t1.coluna2 = t2.coluna1</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GROUP BY </a:t>
            </a:r>
            <a:r>
              <a:rPr lang="pt-BR" altLang="pt-BR" sz="2000">
                <a:latin typeface="Courier New" panose="02070309020205020404" pitchFamily="49" charset="0"/>
                <a:cs typeface="Courier New" panose="02070309020205020404" pitchFamily="49" charset="0"/>
              </a:rPr>
              <a:t>t1.coluna1, t2.coluna1</a:t>
            </a:r>
          </a:p>
          <a:p>
            <a:pPr marL="741363" lvl="1"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Neste caso, o comando irá agrupar as ocorrências de </a:t>
            </a:r>
            <a:r>
              <a:rPr lang="pt-BR" altLang="pt-BR" sz="2000">
                <a:latin typeface="Courier New" panose="02070309020205020404" pitchFamily="49" charset="0"/>
                <a:cs typeface="Courier New" panose="02070309020205020404" pitchFamily="49" charset="0"/>
              </a:rPr>
              <a:t>t1.coluna1 </a:t>
            </a:r>
            <a:r>
              <a:rPr lang="pt-BR" altLang="pt-BR" sz="2000"/>
              <a:t>e logo após pelas ocorrências de </a:t>
            </a:r>
            <a:r>
              <a:rPr lang="pt-BR" altLang="pt-BR" sz="2000">
                <a:latin typeface="Courier New" panose="02070309020205020404" pitchFamily="49" charset="0"/>
                <a:cs typeface="Courier New" panose="02070309020205020404" pitchFamily="49" charset="0"/>
              </a:rPr>
              <a:t>t2.coluna1</a:t>
            </a:r>
            <a:r>
              <a:rPr lang="pt-BR" altLang="pt-BR" sz="2000"/>
              <a:t>, logo, a coluna </a:t>
            </a:r>
            <a:r>
              <a:rPr lang="pt-BR" altLang="pt-BR" sz="2000">
                <a:latin typeface="Courier New" panose="02070309020205020404" pitchFamily="49" charset="0"/>
                <a:cs typeface="Courier New" panose="02070309020205020404" pitchFamily="49" charset="0"/>
              </a:rPr>
              <a:t>t1.coluna1 </a:t>
            </a:r>
            <a:r>
              <a:rPr lang="pt-BR" altLang="pt-BR" sz="2000"/>
              <a:t>possui maior seletividade que a coluna </a:t>
            </a:r>
            <a:r>
              <a:rPr lang="pt-BR" altLang="pt-BR" sz="2000">
                <a:latin typeface="Courier New" panose="02070309020205020404" pitchFamily="49" charset="0"/>
                <a:cs typeface="Courier New" panose="02070309020205020404" pitchFamily="49" charset="0"/>
              </a:rPr>
              <a:t>t2.coluna1.</a:t>
            </a:r>
          </a:p>
          <a:p>
            <a:pPr marL="741363" lvl="1" eaLnBrk="1" hangingPunct="1">
              <a:buSzPct val="100000"/>
              <a:defRPr/>
            </a:pPr>
            <a:endParaRPr lang="pt-BR" altLang="pt-BR" sz="2000"/>
          </a:p>
          <a:p>
            <a:pPr lvl="1" indent="-279400" eaLnBrk="1" hangingPunct="1">
              <a:buSzPct val="100000"/>
              <a:defRPr/>
            </a:pPr>
            <a:endParaRPr lang="pt-BR" altLang="pt-BR" sz="20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2402A279-9882-423A-AEF5-16655DBE94FC}" type="slidenum">
              <a:rPr lang="en-US" altLang="pt-BR" sz="1000"/>
              <a:pPr algn="r" eaLnBrk="1" hangingPunct="1">
                <a:spcBef>
                  <a:spcPct val="0"/>
                </a:spcBef>
                <a:buClrTx/>
                <a:buFontTx/>
                <a:buNone/>
              </a:pPr>
              <a:t>15</a:t>
            </a:fld>
            <a:endParaRPr lang="en-US" altLang="pt-BR" sz="1000"/>
          </a:p>
        </p:txBody>
      </p:sp>
      <p:sp>
        <p:nvSpPr>
          <p:cNvPr id="33795" name="Text Box 2"/>
          <p:cNvSpPr txBox="1">
            <a:spLocks noChangeArrowheads="1"/>
          </p:cNvSpPr>
          <p:nvPr/>
        </p:nvSpPr>
        <p:spPr bwMode="auto">
          <a:xfrm>
            <a:off x="157163" y="71438"/>
            <a:ext cx="883443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spcBef>
                <a:spcPct val="0"/>
              </a:spcBef>
              <a:buClrTx/>
              <a:buFontTx/>
              <a:buNone/>
            </a:pPr>
            <a:r>
              <a:rPr lang="pt-BR" altLang="pt-BR" sz="2800" b="1">
                <a:solidFill>
                  <a:srgbClr val="FF6600"/>
                </a:solidFill>
              </a:rPr>
              <a:t>SQL: Comandos para Manipulação de Dados </a:t>
            </a:r>
            <a:r>
              <a:rPr lang="pt-BR" altLang="pt-BR" sz="1200" b="1">
                <a:solidFill>
                  <a:srgbClr val="FF6600"/>
                </a:solidFill>
              </a:rPr>
              <a:t>(Cont.) </a:t>
            </a:r>
          </a:p>
        </p:txBody>
      </p:sp>
      <p:sp>
        <p:nvSpPr>
          <p:cNvPr id="19459" name="Text Box 3"/>
          <p:cNvSpPr txBox="1">
            <a:spLocks noChangeArrowheads="1"/>
          </p:cNvSpPr>
          <p:nvPr/>
        </p:nvSpPr>
        <p:spPr bwMode="auto">
          <a:xfrm>
            <a:off x="146050" y="838200"/>
            <a:ext cx="8458200" cy="558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1pPr>
            <a:lvl2pPr marL="739775" indent="-28257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9pPr>
          </a:lstStyle>
          <a:p>
            <a:pPr eaLnBrk="1" hangingPunct="1">
              <a:buClr>
                <a:srgbClr val="000000"/>
              </a:buClr>
              <a:buSzPct val="100000"/>
              <a:buFont typeface="Arial" panose="020B0604020202020204" pitchFamily="34" charset="0"/>
              <a:buChar char="•"/>
              <a:defRPr/>
            </a:pPr>
            <a:r>
              <a:rPr lang="pt-BR" altLang="pt-BR" sz="2000"/>
              <a:t> Seleção em tabelas (Cont.)</a:t>
            </a:r>
          </a:p>
          <a:p>
            <a:pPr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Comando “GROUP BY” (Cont.)</a:t>
            </a:r>
          </a:p>
          <a:p>
            <a:pPr lvl="1" eaLnBrk="1" hangingPunct="1">
              <a:buClr>
                <a:srgbClr val="000000"/>
              </a:buClr>
              <a:buSzPct val="100000"/>
              <a:buFont typeface="Arial" panose="020B0604020202020204" pitchFamily="34" charset="0"/>
              <a:buChar char="•"/>
              <a:defRPr/>
            </a:pPr>
            <a:r>
              <a:rPr lang="pt-BR" altLang="pt-BR" sz="2000"/>
              <a:t>Existem algumas funções pré-estabelecidas na linguagem SQL, veremos agora as 5 básicas, que são utilizadas junto com a cláusula GROUP BY (mas existem inúmeras funções que podem ser utilizadas):</a:t>
            </a:r>
          </a:p>
          <a:p>
            <a:pPr marL="741363" lvl="1" eaLnBrk="1" hangingPunct="1">
              <a:buSzPct val="100000"/>
              <a:defRPr/>
            </a:pPr>
            <a:endParaRPr lang="pt-BR" altLang="pt-BR" sz="2000"/>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SELECT </a:t>
            </a:r>
            <a:r>
              <a:rPr lang="pt-BR" altLang="pt-BR" sz="2000">
                <a:latin typeface="Courier New" panose="02070309020205020404" pitchFamily="49" charset="0"/>
                <a:cs typeface="Courier New" panose="02070309020205020404" pitchFamily="49" charset="0"/>
              </a:rPr>
              <a:t>t1.coluna1 </a:t>
            </a:r>
            <a:r>
              <a:rPr lang="pt-BR" altLang="pt-BR" sz="2000" b="1">
                <a:latin typeface="Courier New" panose="02070309020205020404" pitchFamily="49" charset="0"/>
                <a:cs typeface="Courier New" panose="02070309020205020404" pitchFamily="49" charset="0"/>
              </a:rPr>
              <a:t>AS </a:t>
            </a:r>
            <a:r>
              <a:rPr lang="pt-BR" altLang="pt-BR" sz="2000">
                <a:latin typeface="Courier New" panose="02070309020205020404" pitchFamily="49" charset="0"/>
                <a:cs typeface="Courier New" panose="02070309020205020404" pitchFamily="49" charset="0"/>
              </a:rPr>
              <a:t>col1,</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COUNT(</a:t>
            </a:r>
            <a:r>
              <a:rPr lang="pt-BR" altLang="pt-BR" sz="2000">
                <a:latin typeface="Courier New" panose="02070309020205020404" pitchFamily="49" charset="0"/>
                <a:cs typeface="Courier New" panose="02070309020205020404" pitchFamily="49" charset="0"/>
              </a:rPr>
              <a:t>t2.coluna1</a:t>
            </a:r>
            <a:r>
              <a:rPr lang="pt-BR" altLang="pt-BR" sz="2000" b="1">
                <a:latin typeface="Courier New" panose="02070309020205020404" pitchFamily="49" charset="0"/>
                <a:cs typeface="Courier New" panose="02070309020205020404" pitchFamily="49" charset="0"/>
              </a:rPr>
              <a:t>)</a:t>
            </a: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AS</a:t>
            </a:r>
            <a:r>
              <a:rPr lang="pt-BR" altLang="pt-BR" sz="2000">
                <a:latin typeface="Courier New" panose="02070309020205020404" pitchFamily="49" charset="0"/>
                <a:cs typeface="Courier New" panose="02070309020205020404" pitchFamily="49" charset="0"/>
              </a:rPr>
              <a:t> col2</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FROM </a:t>
            </a:r>
            <a:r>
              <a:rPr lang="pt-BR" altLang="pt-BR" sz="2000">
                <a:latin typeface="Courier New" panose="02070309020205020404" pitchFamily="49" charset="0"/>
                <a:cs typeface="Courier New" panose="02070309020205020404" pitchFamily="49" charset="0"/>
              </a:rPr>
              <a:t>tabela1 t1</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JOIN</a:t>
            </a:r>
            <a:r>
              <a:rPr lang="pt-BR" altLang="pt-BR" sz="2000">
                <a:latin typeface="Courier New" panose="02070309020205020404" pitchFamily="49" charset="0"/>
                <a:cs typeface="Courier New" panose="02070309020205020404" pitchFamily="49" charset="0"/>
              </a:rPr>
              <a:t> tabela2 t2</a:t>
            </a:r>
          </a:p>
          <a:p>
            <a:pPr marL="742950" indent="-282575"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ON </a:t>
            </a:r>
            <a:r>
              <a:rPr lang="pt-BR" altLang="pt-BR" sz="2000">
                <a:latin typeface="Courier New" panose="02070309020205020404" pitchFamily="49" charset="0"/>
                <a:cs typeface="Courier New" panose="02070309020205020404" pitchFamily="49" charset="0"/>
              </a:rPr>
              <a:t>t1.coluna2 = t2.coluna1</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GROUP BY </a:t>
            </a:r>
            <a:r>
              <a:rPr lang="pt-BR" altLang="pt-BR" sz="2000">
                <a:latin typeface="Courier New" panose="02070309020205020404" pitchFamily="49" charset="0"/>
                <a:cs typeface="Courier New" panose="02070309020205020404" pitchFamily="49" charset="0"/>
              </a:rPr>
              <a:t>t1.coluna1, t2.coluna1</a:t>
            </a:r>
          </a:p>
          <a:p>
            <a:pPr lvl="1" eaLnBrk="1" hangingPunct="1">
              <a:buClr>
                <a:srgbClr val="000000"/>
              </a:buClr>
              <a:buSzPct val="100000"/>
              <a:buFont typeface="Arial" panose="020B0604020202020204" pitchFamily="34" charset="0"/>
              <a:buChar char="•"/>
              <a:defRPr/>
            </a:pPr>
            <a:r>
              <a:rPr lang="pt-BR" altLang="pt-BR" sz="2000"/>
              <a:t>Função </a:t>
            </a:r>
            <a:r>
              <a:rPr lang="pt-BR" altLang="pt-BR" sz="2000" b="1">
                <a:latin typeface="Courier New" panose="02070309020205020404" pitchFamily="49" charset="0"/>
                <a:cs typeface="Courier New" panose="02070309020205020404" pitchFamily="49" charset="0"/>
              </a:rPr>
              <a:t>count() </a:t>
            </a:r>
            <a:r>
              <a:rPr lang="pt-BR" altLang="pt-BR" sz="2000"/>
              <a:t>é utilizada para contar o número de ocorrências / registros que possuem as colunas da cláusula</a:t>
            </a:r>
            <a:r>
              <a:rPr lang="pt-BR" altLang="pt-BR" sz="2000" b="1">
                <a:latin typeface="Courier New" panose="02070309020205020404" pitchFamily="49" charset="0"/>
                <a:cs typeface="Courier New" panose="02070309020205020404" pitchFamily="49" charset="0"/>
              </a:rPr>
              <a:t> GROUP BY.</a:t>
            </a:r>
            <a:r>
              <a:rPr lang="pt-BR" altLang="pt-BR" sz="2000"/>
              <a:t> Neste caso, quantos registros possuem cada valor de </a:t>
            </a:r>
            <a:r>
              <a:rPr lang="pt-BR" altLang="pt-BR" sz="2000">
                <a:latin typeface="Courier New" panose="02070309020205020404" pitchFamily="49" charset="0"/>
                <a:cs typeface="Courier New" panose="02070309020205020404" pitchFamily="49" charset="0"/>
              </a:rPr>
              <a:t>t1.coluna1</a:t>
            </a:r>
            <a:r>
              <a:rPr lang="pt-BR" altLang="pt-BR" sz="200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5CCAA06B-5632-4EA1-B606-DA2CF8C6187D}" type="slidenum">
              <a:rPr lang="en-US" altLang="pt-BR" sz="1000"/>
              <a:pPr algn="r" eaLnBrk="1" hangingPunct="1">
                <a:spcBef>
                  <a:spcPct val="0"/>
                </a:spcBef>
                <a:buClrTx/>
                <a:buFontTx/>
                <a:buNone/>
              </a:pPr>
              <a:t>16</a:t>
            </a:fld>
            <a:endParaRPr lang="en-US" altLang="pt-BR" sz="1000"/>
          </a:p>
        </p:txBody>
      </p:sp>
      <p:sp>
        <p:nvSpPr>
          <p:cNvPr id="35843" name="Text Box 2"/>
          <p:cNvSpPr txBox="1">
            <a:spLocks noChangeArrowheads="1"/>
          </p:cNvSpPr>
          <p:nvPr/>
        </p:nvSpPr>
        <p:spPr bwMode="auto">
          <a:xfrm>
            <a:off x="157163" y="71438"/>
            <a:ext cx="883443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spcBef>
                <a:spcPct val="0"/>
              </a:spcBef>
              <a:buClrTx/>
              <a:buFontTx/>
              <a:buNone/>
            </a:pPr>
            <a:r>
              <a:rPr lang="pt-BR" altLang="pt-BR" sz="2800" b="1">
                <a:solidFill>
                  <a:srgbClr val="FF6600"/>
                </a:solidFill>
              </a:rPr>
              <a:t>SQL: Comandos para Manipulação de Dados </a:t>
            </a:r>
            <a:r>
              <a:rPr lang="pt-BR" altLang="pt-BR" sz="1200" b="1">
                <a:solidFill>
                  <a:srgbClr val="FF6600"/>
                </a:solidFill>
              </a:rPr>
              <a:t>(Cont.) </a:t>
            </a:r>
          </a:p>
        </p:txBody>
      </p:sp>
      <p:sp>
        <p:nvSpPr>
          <p:cNvPr id="20483" name="Text Box 3"/>
          <p:cNvSpPr txBox="1">
            <a:spLocks noChangeArrowheads="1"/>
          </p:cNvSpPr>
          <p:nvPr/>
        </p:nvSpPr>
        <p:spPr bwMode="auto">
          <a:xfrm>
            <a:off x="146050" y="838200"/>
            <a:ext cx="8458200" cy="405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1pPr>
            <a:lvl2pPr marL="739775" indent="-28257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9pPr>
          </a:lstStyle>
          <a:p>
            <a:pPr eaLnBrk="1" hangingPunct="1">
              <a:buClr>
                <a:srgbClr val="000000"/>
              </a:buClr>
              <a:buSzPct val="100000"/>
              <a:buFont typeface="Arial" panose="020B0604020202020204" pitchFamily="34" charset="0"/>
              <a:buChar char="•"/>
              <a:defRPr/>
            </a:pPr>
            <a:r>
              <a:rPr lang="pt-BR" altLang="pt-BR" sz="2000"/>
              <a:t> Seleção em tabelas (Cont.)</a:t>
            </a:r>
          </a:p>
          <a:p>
            <a:pPr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Comando “GROUP BY” (Cont.)</a:t>
            </a:r>
          </a:p>
          <a:p>
            <a:pPr lvl="1" indent="-279400" eaLnBrk="1" hangingPunct="1">
              <a:buSzPct val="100000"/>
              <a:defRPr/>
            </a:pPr>
            <a:endParaRPr lang="pt-BR" altLang="pt-BR" sz="2000"/>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SELECT </a:t>
            </a:r>
            <a:r>
              <a:rPr lang="pt-BR" altLang="pt-BR" sz="2000">
                <a:latin typeface="Courier New" panose="02070309020205020404" pitchFamily="49" charset="0"/>
                <a:cs typeface="Courier New" panose="02070309020205020404" pitchFamily="49" charset="0"/>
              </a:rPr>
              <a:t>t1.coluna1 </a:t>
            </a:r>
            <a:r>
              <a:rPr lang="pt-BR" altLang="pt-BR" sz="2000" b="1">
                <a:latin typeface="Courier New" panose="02070309020205020404" pitchFamily="49" charset="0"/>
                <a:cs typeface="Courier New" panose="02070309020205020404" pitchFamily="49" charset="0"/>
              </a:rPr>
              <a:t>AS </a:t>
            </a:r>
            <a:r>
              <a:rPr lang="pt-BR" altLang="pt-BR" sz="2000">
                <a:latin typeface="Courier New" panose="02070309020205020404" pitchFamily="49" charset="0"/>
                <a:cs typeface="Courier New" panose="02070309020205020404" pitchFamily="49" charset="0"/>
              </a:rPr>
              <a:t>col1,</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SUM(</a:t>
            </a:r>
            <a:r>
              <a:rPr lang="pt-BR" altLang="pt-BR" sz="2000">
                <a:latin typeface="Courier New" panose="02070309020205020404" pitchFamily="49" charset="0"/>
                <a:cs typeface="Courier New" panose="02070309020205020404" pitchFamily="49" charset="0"/>
              </a:rPr>
              <a:t>t2.coluna2</a:t>
            </a:r>
            <a:r>
              <a:rPr lang="pt-BR" altLang="pt-BR" sz="2000" b="1">
                <a:latin typeface="Courier New" panose="02070309020205020404" pitchFamily="49" charset="0"/>
                <a:cs typeface="Courier New" panose="02070309020205020404" pitchFamily="49" charset="0"/>
              </a:rPr>
              <a:t>)</a:t>
            </a: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AS</a:t>
            </a:r>
            <a:r>
              <a:rPr lang="pt-BR" altLang="pt-BR" sz="2000">
                <a:latin typeface="Courier New" panose="02070309020205020404" pitchFamily="49" charset="0"/>
                <a:cs typeface="Courier New" panose="02070309020205020404" pitchFamily="49" charset="0"/>
              </a:rPr>
              <a:t> col2</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FROM </a:t>
            </a:r>
            <a:r>
              <a:rPr lang="pt-BR" altLang="pt-BR" sz="2000">
                <a:latin typeface="Courier New" panose="02070309020205020404" pitchFamily="49" charset="0"/>
                <a:cs typeface="Courier New" panose="02070309020205020404" pitchFamily="49" charset="0"/>
              </a:rPr>
              <a:t>tabela1 t1</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JOIN</a:t>
            </a:r>
            <a:r>
              <a:rPr lang="pt-BR" altLang="pt-BR" sz="2000">
                <a:latin typeface="Courier New" panose="02070309020205020404" pitchFamily="49" charset="0"/>
                <a:cs typeface="Courier New" panose="02070309020205020404" pitchFamily="49" charset="0"/>
              </a:rPr>
              <a:t> tabela2 t2</a:t>
            </a:r>
          </a:p>
          <a:p>
            <a:pPr marL="742950" indent="-282575"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ON </a:t>
            </a:r>
            <a:r>
              <a:rPr lang="pt-BR" altLang="pt-BR" sz="2000">
                <a:latin typeface="Courier New" panose="02070309020205020404" pitchFamily="49" charset="0"/>
                <a:cs typeface="Courier New" panose="02070309020205020404" pitchFamily="49" charset="0"/>
              </a:rPr>
              <a:t>t1.coluna2 = t2.coluna1</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GROUP BY </a:t>
            </a:r>
            <a:r>
              <a:rPr lang="pt-BR" altLang="pt-BR" sz="2000">
                <a:latin typeface="Courier New" panose="02070309020205020404" pitchFamily="49" charset="0"/>
                <a:cs typeface="Courier New" panose="02070309020205020404" pitchFamily="49" charset="0"/>
              </a:rPr>
              <a:t>t1.coluna1, t2.coluna1</a:t>
            </a:r>
          </a:p>
          <a:p>
            <a:pPr lvl="1" indent="-279400" eaLnBrk="1" hangingPunct="1">
              <a:buSzPct val="100000"/>
              <a:defRPr/>
            </a:pPr>
            <a:endParaRPr lang="pt-BR" altLang="pt-BR" sz="2000" b="1">
              <a:latin typeface="Courier New" panose="02070309020205020404" pitchFamily="49" charset="0"/>
              <a:cs typeface="Courier New" panose="02070309020205020404" pitchFamily="49" charset="0"/>
            </a:endParaRPr>
          </a:p>
          <a:p>
            <a:pPr lvl="1" eaLnBrk="1" hangingPunct="1">
              <a:buClr>
                <a:srgbClr val="000000"/>
              </a:buClr>
              <a:buSzPct val="100000"/>
              <a:buFont typeface="Arial" panose="020B0604020202020204" pitchFamily="34" charset="0"/>
              <a:buChar char="•"/>
              <a:defRPr/>
            </a:pPr>
            <a:r>
              <a:rPr lang="pt-BR" altLang="pt-BR" sz="2000"/>
              <a:t>Função </a:t>
            </a:r>
            <a:r>
              <a:rPr lang="pt-BR" altLang="pt-BR" sz="2000" b="1">
                <a:latin typeface="Courier New" panose="02070309020205020404" pitchFamily="49" charset="0"/>
                <a:cs typeface="Courier New" panose="02070309020205020404" pitchFamily="49" charset="0"/>
              </a:rPr>
              <a:t>sum() </a:t>
            </a:r>
            <a:r>
              <a:rPr lang="pt-BR" altLang="pt-BR" sz="2000"/>
              <a:t>é utilizada para obter a soma dos valores da coluna </a:t>
            </a:r>
            <a:r>
              <a:rPr lang="pt-BR" altLang="pt-BR" sz="2000">
                <a:latin typeface="Courier New" panose="02070309020205020404" pitchFamily="49" charset="0"/>
                <a:cs typeface="Courier New" panose="02070309020205020404" pitchFamily="49" charset="0"/>
              </a:rPr>
              <a:t>t2.coluna2 </a:t>
            </a:r>
            <a:r>
              <a:rPr lang="pt-BR" altLang="pt-BR" sz="2000"/>
              <a:t>de cada valor de </a:t>
            </a:r>
            <a:r>
              <a:rPr lang="pt-BR" altLang="pt-BR" sz="2000">
                <a:latin typeface="Courier New" panose="02070309020205020404" pitchFamily="49" charset="0"/>
                <a:cs typeface="Courier New" panose="02070309020205020404" pitchFamily="49" charset="0"/>
              </a:rPr>
              <a:t>t1.coluna1</a:t>
            </a:r>
            <a:r>
              <a:rPr lang="pt-BR" altLang="pt-BR" sz="200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F5D5F3BD-EA04-423C-A419-34E48CE1D12E}" type="slidenum">
              <a:rPr lang="en-US" altLang="pt-BR" sz="1000"/>
              <a:pPr algn="r" eaLnBrk="1" hangingPunct="1">
                <a:spcBef>
                  <a:spcPct val="0"/>
                </a:spcBef>
                <a:buClrTx/>
                <a:buFontTx/>
                <a:buNone/>
              </a:pPr>
              <a:t>17</a:t>
            </a:fld>
            <a:endParaRPr lang="en-US" altLang="pt-BR" sz="1000"/>
          </a:p>
        </p:txBody>
      </p:sp>
      <p:sp>
        <p:nvSpPr>
          <p:cNvPr id="37891" name="Text Box 2"/>
          <p:cNvSpPr txBox="1">
            <a:spLocks noChangeArrowheads="1"/>
          </p:cNvSpPr>
          <p:nvPr/>
        </p:nvSpPr>
        <p:spPr bwMode="auto">
          <a:xfrm>
            <a:off x="157163" y="71438"/>
            <a:ext cx="883443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spcBef>
                <a:spcPct val="0"/>
              </a:spcBef>
              <a:buClrTx/>
              <a:buFontTx/>
              <a:buNone/>
            </a:pPr>
            <a:r>
              <a:rPr lang="pt-BR" altLang="pt-BR" sz="2800" b="1">
                <a:solidFill>
                  <a:srgbClr val="FF6600"/>
                </a:solidFill>
              </a:rPr>
              <a:t>SQL: Comandos para Manipulação de Dados </a:t>
            </a:r>
            <a:r>
              <a:rPr lang="pt-BR" altLang="pt-BR" sz="1200" b="1">
                <a:solidFill>
                  <a:srgbClr val="FF6600"/>
                </a:solidFill>
              </a:rPr>
              <a:t>(Cont.) </a:t>
            </a:r>
          </a:p>
        </p:txBody>
      </p:sp>
      <p:sp>
        <p:nvSpPr>
          <p:cNvPr id="21507" name="Text Box 3"/>
          <p:cNvSpPr txBox="1">
            <a:spLocks noChangeArrowheads="1"/>
          </p:cNvSpPr>
          <p:nvPr/>
        </p:nvSpPr>
        <p:spPr bwMode="auto">
          <a:xfrm>
            <a:off x="146050" y="838200"/>
            <a:ext cx="8458200" cy="405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1pPr>
            <a:lvl2pPr marL="739775" indent="-28257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9pPr>
          </a:lstStyle>
          <a:p>
            <a:pPr eaLnBrk="1" hangingPunct="1">
              <a:buClr>
                <a:srgbClr val="000000"/>
              </a:buClr>
              <a:buSzPct val="100000"/>
              <a:buFont typeface="Arial" panose="020B0604020202020204" pitchFamily="34" charset="0"/>
              <a:buChar char="•"/>
              <a:defRPr/>
            </a:pPr>
            <a:r>
              <a:rPr lang="pt-BR" altLang="pt-BR" sz="2000"/>
              <a:t> Seleção em tabelas (Cont.)</a:t>
            </a:r>
          </a:p>
          <a:p>
            <a:pPr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Comando “GROUP BY” (Cont.)</a:t>
            </a:r>
          </a:p>
          <a:p>
            <a:pPr lvl="1" indent="-279400" eaLnBrk="1" hangingPunct="1">
              <a:buSzPct val="100000"/>
              <a:defRPr/>
            </a:pPr>
            <a:endParaRPr lang="pt-BR" altLang="pt-BR" sz="2000"/>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SELECT </a:t>
            </a:r>
            <a:r>
              <a:rPr lang="pt-BR" altLang="pt-BR" sz="2000">
                <a:latin typeface="Courier New" panose="02070309020205020404" pitchFamily="49" charset="0"/>
                <a:cs typeface="Courier New" panose="02070309020205020404" pitchFamily="49" charset="0"/>
              </a:rPr>
              <a:t>t1.coluna1 </a:t>
            </a:r>
            <a:r>
              <a:rPr lang="pt-BR" altLang="pt-BR" sz="2000" b="1">
                <a:latin typeface="Courier New" panose="02070309020205020404" pitchFamily="49" charset="0"/>
                <a:cs typeface="Courier New" panose="02070309020205020404" pitchFamily="49" charset="0"/>
              </a:rPr>
              <a:t>AS </a:t>
            </a:r>
            <a:r>
              <a:rPr lang="pt-BR" altLang="pt-BR" sz="2000">
                <a:latin typeface="Courier New" panose="02070309020205020404" pitchFamily="49" charset="0"/>
                <a:cs typeface="Courier New" panose="02070309020205020404" pitchFamily="49" charset="0"/>
              </a:rPr>
              <a:t>col1,</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AVG(</a:t>
            </a:r>
            <a:r>
              <a:rPr lang="pt-BR" altLang="pt-BR" sz="2000">
                <a:latin typeface="Courier New" panose="02070309020205020404" pitchFamily="49" charset="0"/>
                <a:cs typeface="Courier New" panose="02070309020205020404" pitchFamily="49" charset="0"/>
              </a:rPr>
              <a:t>t2.coluna2</a:t>
            </a:r>
            <a:r>
              <a:rPr lang="pt-BR" altLang="pt-BR" sz="2000" b="1">
                <a:latin typeface="Courier New" panose="02070309020205020404" pitchFamily="49" charset="0"/>
                <a:cs typeface="Courier New" panose="02070309020205020404" pitchFamily="49" charset="0"/>
              </a:rPr>
              <a:t>)</a:t>
            </a: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AS</a:t>
            </a:r>
            <a:r>
              <a:rPr lang="pt-BR" altLang="pt-BR" sz="2000">
                <a:latin typeface="Courier New" panose="02070309020205020404" pitchFamily="49" charset="0"/>
                <a:cs typeface="Courier New" panose="02070309020205020404" pitchFamily="49" charset="0"/>
              </a:rPr>
              <a:t> col2</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FROM </a:t>
            </a:r>
            <a:r>
              <a:rPr lang="pt-BR" altLang="pt-BR" sz="2000">
                <a:latin typeface="Courier New" panose="02070309020205020404" pitchFamily="49" charset="0"/>
                <a:cs typeface="Courier New" panose="02070309020205020404" pitchFamily="49" charset="0"/>
              </a:rPr>
              <a:t>tabela1 t1</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JOIN</a:t>
            </a:r>
            <a:r>
              <a:rPr lang="pt-BR" altLang="pt-BR" sz="2000">
                <a:latin typeface="Courier New" panose="02070309020205020404" pitchFamily="49" charset="0"/>
                <a:cs typeface="Courier New" panose="02070309020205020404" pitchFamily="49" charset="0"/>
              </a:rPr>
              <a:t> tabela2 t2</a:t>
            </a:r>
          </a:p>
          <a:p>
            <a:pPr marL="742950" indent="-282575"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ON </a:t>
            </a:r>
            <a:r>
              <a:rPr lang="pt-BR" altLang="pt-BR" sz="2000">
                <a:latin typeface="Courier New" panose="02070309020205020404" pitchFamily="49" charset="0"/>
                <a:cs typeface="Courier New" panose="02070309020205020404" pitchFamily="49" charset="0"/>
              </a:rPr>
              <a:t>t1.coluna2 = t2.coluna1</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GROUP BY </a:t>
            </a:r>
            <a:r>
              <a:rPr lang="pt-BR" altLang="pt-BR" sz="2000">
                <a:latin typeface="Courier New" panose="02070309020205020404" pitchFamily="49" charset="0"/>
                <a:cs typeface="Courier New" panose="02070309020205020404" pitchFamily="49" charset="0"/>
              </a:rPr>
              <a:t>t1.coluna1, t2.coluna1</a:t>
            </a:r>
          </a:p>
          <a:p>
            <a:pPr lvl="1" indent="-279400" eaLnBrk="1" hangingPunct="1">
              <a:buSzPct val="100000"/>
              <a:defRPr/>
            </a:pPr>
            <a:endParaRPr lang="pt-BR" altLang="pt-BR" sz="2000" b="1">
              <a:latin typeface="Courier New" panose="02070309020205020404" pitchFamily="49" charset="0"/>
              <a:cs typeface="Courier New" panose="02070309020205020404" pitchFamily="49" charset="0"/>
            </a:endParaRPr>
          </a:p>
          <a:p>
            <a:pPr lvl="1" eaLnBrk="1" hangingPunct="1">
              <a:buClr>
                <a:srgbClr val="000000"/>
              </a:buClr>
              <a:buSzPct val="100000"/>
              <a:buFont typeface="Arial" panose="020B0604020202020204" pitchFamily="34" charset="0"/>
              <a:buChar char="•"/>
              <a:defRPr/>
            </a:pPr>
            <a:r>
              <a:rPr lang="pt-BR" altLang="pt-BR" sz="2000"/>
              <a:t>Função </a:t>
            </a:r>
            <a:r>
              <a:rPr lang="pt-BR" altLang="pt-BR" sz="2000" b="1">
                <a:latin typeface="Courier New" panose="02070309020205020404" pitchFamily="49" charset="0"/>
                <a:cs typeface="Courier New" panose="02070309020205020404" pitchFamily="49" charset="0"/>
              </a:rPr>
              <a:t>avg() </a:t>
            </a:r>
            <a:r>
              <a:rPr lang="pt-BR" altLang="pt-BR" sz="2000"/>
              <a:t>é utilizada para obter a média dos valores da coluna </a:t>
            </a:r>
            <a:r>
              <a:rPr lang="pt-BR" altLang="pt-BR" sz="2000">
                <a:latin typeface="Courier New" panose="02070309020205020404" pitchFamily="49" charset="0"/>
                <a:cs typeface="Courier New" panose="02070309020205020404" pitchFamily="49" charset="0"/>
              </a:rPr>
              <a:t>t2.coluna2 </a:t>
            </a:r>
            <a:r>
              <a:rPr lang="pt-BR" altLang="pt-BR" sz="2000"/>
              <a:t>de cada valor de </a:t>
            </a:r>
            <a:r>
              <a:rPr lang="pt-BR" altLang="pt-BR" sz="2000">
                <a:latin typeface="Courier New" panose="02070309020205020404" pitchFamily="49" charset="0"/>
                <a:cs typeface="Courier New" panose="02070309020205020404" pitchFamily="49" charset="0"/>
              </a:rPr>
              <a:t>t1.coluna1</a:t>
            </a:r>
            <a:r>
              <a:rPr lang="pt-BR" altLang="pt-BR" sz="200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5512AF38-1A94-44EC-994F-122AC753E25E}" type="slidenum">
              <a:rPr lang="en-US" altLang="pt-BR" sz="1000"/>
              <a:pPr algn="r" eaLnBrk="1" hangingPunct="1">
                <a:spcBef>
                  <a:spcPct val="0"/>
                </a:spcBef>
                <a:buClrTx/>
                <a:buFontTx/>
                <a:buNone/>
              </a:pPr>
              <a:t>18</a:t>
            </a:fld>
            <a:endParaRPr lang="en-US" altLang="pt-BR" sz="1000"/>
          </a:p>
        </p:txBody>
      </p:sp>
      <p:sp>
        <p:nvSpPr>
          <p:cNvPr id="39939" name="Text Box 2"/>
          <p:cNvSpPr txBox="1">
            <a:spLocks noChangeArrowheads="1"/>
          </p:cNvSpPr>
          <p:nvPr/>
        </p:nvSpPr>
        <p:spPr bwMode="auto">
          <a:xfrm>
            <a:off x="157163" y="71438"/>
            <a:ext cx="883443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spcBef>
                <a:spcPct val="0"/>
              </a:spcBef>
              <a:buClrTx/>
              <a:buFontTx/>
              <a:buNone/>
            </a:pPr>
            <a:r>
              <a:rPr lang="pt-BR" altLang="pt-BR" sz="2800" b="1">
                <a:solidFill>
                  <a:srgbClr val="FF6600"/>
                </a:solidFill>
              </a:rPr>
              <a:t>SQL: Comandos para Manipulação de Dados </a:t>
            </a:r>
            <a:r>
              <a:rPr lang="pt-BR" altLang="pt-BR" sz="1200" b="1">
                <a:solidFill>
                  <a:srgbClr val="FF6600"/>
                </a:solidFill>
              </a:rPr>
              <a:t>(Cont.) </a:t>
            </a:r>
          </a:p>
        </p:txBody>
      </p:sp>
      <p:sp>
        <p:nvSpPr>
          <p:cNvPr id="22531" name="Text Box 3"/>
          <p:cNvSpPr txBox="1">
            <a:spLocks noChangeArrowheads="1"/>
          </p:cNvSpPr>
          <p:nvPr/>
        </p:nvSpPr>
        <p:spPr bwMode="auto">
          <a:xfrm>
            <a:off x="146050" y="838200"/>
            <a:ext cx="8458200" cy="558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1pPr>
            <a:lvl2pPr marL="739775" indent="-28257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9pPr>
          </a:lstStyle>
          <a:p>
            <a:pPr eaLnBrk="1" hangingPunct="1">
              <a:buClr>
                <a:srgbClr val="000000"/>
              </a:buClr>
              <a:buSzPct val="100000"/>
              <a:buFont typeface="Arial" panose="020B0604020202020204" pitchFamily="34" charset="0"/>
              <a:buChar char="•"/>
              <a:defRPr/>
            </a:pPr>
            <a:r>
              <a:rPr lang="pt-BR" altLang="pt-BR" sz="2000"/>
              <a:t> Seleção em tabelas (Cont.)</a:t>
            </a:r>
          </a:p>
          <a:p>
            <a:pPr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Comando “GROUP BY” (Cont.)</a:t>
            </a:r>
          </a:p>
          <a:p>
            <a:pPr lvl="1" indent="-279400" eaLnBrk="1" hangingPunct="1">
              <a:buSzPct val="100000"/>
              <a:defRPr/>
            </a:pPr>
            <a:endParaRPr lang="pt-BR" altLang="pt-BR" sz="2000"/>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SELECT </a:t>
            </a:r>
            <a:r>
              <a:rPr lang="pt-BR" altLang="pt-BR" sz="2000">
                <a:latin typeface="Courier New" panose="02070309020205020404" pitchFamily="49" charset="0"/>
                <a:cs typeface="Courier New" panose="02070309020205020404" pitchFamily="49" charset="0"/>
              </a:rPr>
              <a:t>t1.coluna1 </a:t>
            </a:r>
            <a:r>
              <a:rPr lang="pt-BR" altLang="pt-BR" sz="2000" b="1">
                <a:latin typeface="Courier New" panose="02070309020205020404" pitchFamily="49" charset="0"/>
                <a:cs typeface="Courier New" panose="02070309020205020404" pitchFamily="49" charset="0"/>
              </a:rPr>
              <a:t>AS </a:t>
            </a:r>
            <a:r>
              <a:rPr lang="pt-BR" altLang="pt-BR" sz="2000">
                <a:latin typeface="Courier New" panose="02070309020205020404" pitchFamily="49" charset="0"/>
                <a:cs typeface="Courier New" panose="02070309020205020404" pitchFamily="49" charset="0"/>
              </a:rPr>
              <a:t>col1,</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MAX(</a:t>
            </a:r>
            <a:r>
              <a:rPr lang="pt-BR" altLang="pt-BR" sz="2000">
                <a:latin typeface="Courier New" panose="02070309020205020404" pitchFamily="49" charset="0"/>
                <a:cs typeface="Courier New" panose="02070309020205020404" pitchFamily="49" charset="0"/>
              </a:rPr>
              <a:t>t2.coluna2</a:t>
            </a:r>
            <a:r>
              <a:rPr lang="pt-BR" altLang="pt-BR" sz="2000" b="1">
                <a:latin typeface="Courier New" panose="02070309020205020404" pitchFamily="49" charset="0"/>
                <a:cs typeface="Courier New" panose="02070309020205020404" pitchFamily="49" charset="0"/>
              </a:rPr>
              <a:t>)</a:t>
            </a: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AS</a:t>
            </a:r>
            <a:r>
              <a:rPr lang="pt-BR" altLang="pt-BR" sz="2000">
                <a:latin typeface="Courier New" panose="02070309020205020404" pitchFamily="49" charset="0"/>
                <a:cs typeface="Courier New" panose="02070309020205020404" pitchFamily="49" charset="0"/>
              </a:rPr>
              <a:t> col2,</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MIN(</a:t>
            </a:r>
            <a:r>
              <a:rPr lang="pt-BR" altLang="pt-BR" sz="2000">
                <a:latin typeface="Courier New" panose="02070309020205020404" pitchFamily="49" charset="0"/>
                <a:cs typeface="Courier New" panose="02070309020205020404" pitchFamily="49" charset="0"/>
              </a:rPr>
              <a:t>t2.coluna2</a:t>
            </a:r>
            <a:r>
              <a:rPr lang="pt-BR" altLang="pt-BR" sz="2000" b="1">
                <a:latin typeface="Courier New" panose="02070309020205020404" pitchFamily="49" charset="0"/>
                <a:cs typeface="Courier New" panose="02070309020205020404" pitchFamily="49" charset="0"/>
              </a:rPr>
              <a:t>)</a:t>
            </a: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AS</a:t>
            </a:r>
            <a:r>
              <a:rPr lang="pt-BR" altLang="pt-BR" sz="2000">
                <a:latin typeface="Courier New" panose="02070309020205020404" pitchFamily="49" charset="0"/>
                <a:cs typeface="Courier New" panose="02070309020205020404" pitchFamily="49" charset="0"/>
              </a:rPr>
              <a:t> col3</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FROM </a:t>
            </a:r>
            <a:r>
              <a:rPr lang="pt-BR" altLang="pt-BR" sz="2000">
                <a:latin typeface="Courier New" panose="02070309020205020404" pitchFamily="49" charset="0"/>
                <a:cs typeface="Courier New" panose="02070309020205020404" pitchFamily="49" charset="0"/>
              </a:rPr>
              <a:t>tabela1 t1</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JOIN</a:t>
            </a:r>
            <a:r>
              <a:rPr lang="pt-BR" altLang="pt-BR" sz="2000">
                <a:latin typeface="Courier New" panose="02070309020205020404" pitchFamily="49" charset="0"/>
                <a:cs typeface="Courier New" panose="02070309020205020404" pitchFamily="49" charset="0"/>
              </a:rPr>
              <a:t> tabela2 t2</a:t>
            </a:r>
          </a:p>
          <a:p>
            <a:pPr marL="742950" indent="-282575"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ON </a:t>
            </a:r>
            <a:r>
              <a:rPr lang="pt-BR" altLang="pt-BR" sz="2000">
                <a:latin typeface="Courier New" panose="02070309020205020404" pitchFamily="49" charset="0"/>
                <a:cs typeface="Courier New" panose="02070309020205020404" pitchFamily="49" charset="0"/>
              </a:rPr>
              <a:t>t1.coluna2 = t2.coluna1</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GROUP BY </a:t>
            </a:r>
            <a:r>
              <a:rPr lang="pt-BR" altLang="pt-BR" sz="2000">
                <a:latin typeface="Courier New" panose="02070309020205020404" pitchFamily="49" charset="0"/>
                <a:cs typeface="Courier New" panose="02070309020205020404" pitchFamily="49" charset="0"/>
              </a:rPr>
              <a:t>t1.coluna1, t2.coluna1</a:t>
            </a:r>
          </a:p>
          <a:p>
            <a:pPr lvl="1" indent="-279400" eaLnBrk="1" hangingPunct="1">
              <a:buSzPct val="100000"/>
              <a:defRPr/>
            </a:pPr>
            <a:endParaRPr lang="pt-BR" altLang="pt-BR" sz="2000" b="1">
              <a:latin typeface="Courier New" panose="02070309020205020404" pitchFamily="49" charset="0"/>
              <a:cs typeface="Courier New" panose="02070309020205020404" pitchFamily="49" charset="0"/>
            </a:endParaRPr>
          </a:p>
          <a:p>
            <a:pPr lvl="1" eaLnBrk="1" hangingPunct="1">
              <a:buClr>
                <a:srgbClr val="000000"/>
              </a:buClr>
              <a:buSzPct val="100000"/>
              <a:buFont typeface="Arial" panose="020B0604020202020204" pitchFamily="34" charset="0"/>
              <a:buChar char="•"/>
              <a:defRPr/>
            </a:pPr>
            <a:r>
              <a:rPr lang="pt-BR" altLang="pt-BR" sz="2000"/>
              <a:t>Função </a:t>
            </a:r>
            <a:r>
              <a:rPr lang="pt-BR" altLang="pt-BR" sz="2000" b="1">
                <a:latin typeface="Courier New" panose="02070309020205020404" pitchFamily="49" charset="0"/>
                <a:cs typeface="Courier New" panose="02070309020205020404" pitchFamily="49" charset="0"/>
              </a:rPr>
              <a:t>max() </a:t>
            </a:r>
            <a:r>
              <a:rPr lang="pt-BR" altLang="pt-BR" sz="2000"/>
              <a:t>é utilizada para obter o maior valor da coluna </a:t>
            </a:r>
            <a:r>
              <a:rPr lang="pt-BR" altLang="pt-BR" sz="2000">
                <a:latin typeface="Courier New" panose="02070309020205020404" pitchFamily="49" charset="0"/>
                <a:cs typeface="Courier New" panose="02070309020205020404" pitchFamily="49" charset="0"/>
              </a:rPr>
              <a:t>t2.coluna2 </a:t>
            </a:r>
            <a:r>
              <a:rPr lang="pt-BR" altLang="pt-BR" sz="2000"/>
              <a:t>de cada valor de </a:t>
            </a:r>
            <a:r>
              <a:rPr lang="pt-BR" altLang="pt-BR" sz="2000">
                <a:latin typeface="Courier New" panose="02070309020205020404" pitchFamily="49" charset="0"/>
                <a:cs typeface="Courier New" panose="02070309020205020404" pitchFamily="49" charset="0"/>
              </a:rPr>
              <a:t>t1.coluna1</a:t>
            </a:r>
            <a:r>
              <a:rPr lang="pt-BR" altLang="pt-BR" sz="2000"/>
              <a:t>.</a:t>
            </a:r>
          </a:p>
          <a:p>
            <a:pPr lvl="1" indent="-279400" eaLnBrk="1" hangingPunct="1">
              <a:buSzPct val="100000"/>
              <a:defRPr/>
            </a:pPr>
            <a:endParaRPr lang="pt-BR" altLang="pt-BR" sz="2000" b="1">
              <a:latin typeface="Courier New" panose="02070309020205020404" pitchFamily="49" charset="0"/>
              <a:cs typeface="Courier New" panose="02070309020205020404" pitchFamily="49" charset="0"/>
            </a:endParaRPr>
          </a:p>
          <a:p>
            <a:pPr lvl="1" eaLnBrk="1" hangingPunct="1">
              <a:buClr>
                <a:srgbClr val="000000"/>
              </a:buClr>
              <a:buSzPct val="100000"/>
              <a:buFont typeface="Arial" panose="020B0604020202020204" pitchFamily="34" charset="0"/>
              <a:buChar char="•"/>
              <a:defRPr/>
            </a:pPr>
            <a:r>
              <a:rPr lang="pt-BR" altLang="pt-BR" sz="2000"/>
              <a:t>Função </a:t>
            </a:r>
            <a:r>
              <a:rPr lang="pt-BR" altLang="pt-BR" sz="2000" b="1">
                <a:latin typeface="Courier New" panose="02070309020205020404" pitchFamily="49" charset="0"/>
                <a:cs typeface="Courier New" panose="02070309020205020404" pitchFamily="49" charset="0"/>
              </a:rPr>
              <a:t>min() </a:t>
            </a:r>
            <a:r>
              <a:rPr lang="pt-BR" altLang="pt-BR" sz="2000"/>
              <a:t>é utilizada para obter o menor valor da coluna </a:t>
            </a:r>
            <a:r>
              <a:rPr lang="pt-BR" altLang="pt-BR" sz="2000">
                <a:latin typeface="Courier New" panose="02070309020205020404" pitchFamily="49" charset="0"/>
                <a:cs typeface="Courier New" panose="02070309020205020404" pitchFamily="49" charset="0"/>
              </a:rPr>
              <a:t>t2.coluna2 </a:t>
            </a:r>
            <a:r>
              <a:rPr lang="pt-BR" altLang="pt-BR" sz="2000"/>
              <a:t>de cada valor de </a:t>
            </a:r>
            <a:r>
              <a:rPr lang="pt-BR" altLang="pt-BR" sz="2000">
                <a:latin typeface="Courier New" panose="02070309020205020404" pitchFamily="49" charset="0"/>
                <a:cs typeface="Courier New" panose="02070309020205020404" pitchFamily="49" charset="0"/>
              </a:rPr>
              <a:t>t1.coluna1</a:t>
            </a:r>
            <a:r>
              <a:rPr lang="pt-BR" altLang="pt-BR" sz="2000"/>
              <a:t>.</a:t>
            </a:r>
          </a:p>
          <a:p>
            <a:pPr marL="741363" lvl="1" eaLnBrk="1" hangingPunct="1">
              <a:buSzPct val="100000"/>
              <a:defRPr/>
            </a:pPr>
            <a:endParaRPr lang="pt-BR" altLang="pt-BR" sz="20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09057322-EA97-42B9-BC90-8E025F575E22}" type="slidenum">
              <a:rPr lang="en-US" altLang="pt-BR" sz="1000"/>
              <a:pPr algn="r" eaLnBrk="1" hangingPunct="1">
                <a:spcBef>
                  <a:spcPct val="0"/>
                </a:spcBef>
                <a:buClrTx/>
                <a:buFontTx/>
                <a:buNone/>
              </a:pPr>
              <a:t>19</a:t>
            </a:fld>
            <a:endParaRPr lang="en-US" altLang="pt-BR" sz="1000"/>
          </a:p>
        </p:txBody>
      </p:sp>
      <p:sp>
        <p:nvSpPr>
          <p:cNvPr id="41987" name="Text Box 2"/>
          <p:cNvSpPr txBox="1">
            <a:spLocks noChangeArrowheads="1"/>
          </p:cNvSpPr>
          <p:nvPr/>
        </p:nvSpPr>
        <p:spPr bwMode="auto">
          <a:xfrm>
            <a:off x="157163" y="71438"/>
            <a:ext cx="883443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spcBef>
                <a:spcPct val="0"/>
              </a:spcBef>
              <a:buClrTx/>
              <a:buFontTx/>
              <a:buNone/>
            </a:pPr>
            <a:r>
              <a:rPr lang="pt-BR" altLang="pt-BR" sz="2800" b="1">
                <a:solidFill>
                  <a:srgbClr val="FF6600"/>
                </a:solidFill>
              </a:rPr>
              <a:t>SQL: Comandos para Manipulação de Dados </a:t>
            </a:r>
            <a:r>
              <a:rPr lang="pt-BR" altLang="pt-BR" sz="1200" b="1">
                <a:solidFill>
                  <a:srgbClr val="FF6600"/>
                </a:solidFill>
              </a:rPr>
              <a:t>(Cont.) </a:t>
            </a:r>
          </a:p>
        </p:txBody>
      </p:sp>
      <p:sp>
        <p:nvSpPr>
          <p:cNvPr id="23555" name="Text Box 3"/>
          <p:cNvSpPr txBox="1">
            <a:spLocks noChangeArrowheads="1"/>
          </p:cNvSpPr>
          <p:nvPr/>
        </p:nvSpPr>
        <p:spPr bwMode="auto">
          <a:xfrm>
            <a:off x="146050" y="838200"/>
            <a:ext cx="8458200" cy="527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1pPr>
            <a:lvl2pPr marL="796925" indent="-33972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9pPr>
          </a:lstStyle>
          <a:p>
            <a:pPr eaLnBrk="1" hangingPunct="1">
              <a:buClr>
                <a:srgbClr val="000000"/>
              </a:buClr>
              <a:buSzPct val="100000"/>
              <a:buFont typeface="Arial" panose="020B0604020202020204" pitchFamily="34" charset="0"/>
              <a:buChar char="•"/>
              <a:defRPr/>
            </a:pPr>
            <a:r>
              <a:rPr lang="pt-BR" altLang="pt-BR" sz="2000"/>
              <a:t> Seleção em tabelas (Cont.)</a:t>
            </a:r>
          </a:p>
          <a:p>
            <a:pPr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Comando “HAVING”</a:t>
            </a:r>
          </a:p>
          <a:p>
            <a:pPr marL="800100" lvl="1" eaLnBrk="1" hangingPunct="1">
              <a:buSzPct val="100000"/>
              <a:defRPr/>
            </a:pPr>
            <a:endParaRPr lang="pt-BR" altLang="pt-BR" sz="2000" b="1">
              <a:latin typeface="Courier New" panose="02070309020205020404" pitchFamily="49" charset="0"/>
              <a:cs typeface="Courier New" panose="02070309020205020404" pitchFamily="49" charset="0"/>
            </a:endParaRPr>
          </a:p>
          <a:p>
            <a:pPr lvl="1" eaLnBrk="1" hangingPunct="1">
              <a:buClr>
                <a:srgbClr val="000000"/>
              </a:buClr>
              <a:buSzPct val="100000"/>
              <a:buFont typeface="Arial" panose="020B0604020202020204" pitchFamily="34" charset="0"/>
              <a:buChar char="•"/>
              <a:defRPr/>
            </a:pPr>
            <a:r>
              <a:rPr lang="pt-BR" altLang="pt-BR" sz="2000"/>
              <a:t>Comando HAVING é utilizado para inserir filtros nos campos que receberam funções durante o SELECT. Neste caso, esta seleção irá retornar apenas os  registros que possuam o valor máximo de seu agrupamento maior que 10.</a:t>
            </a:r>
          </a:p>
          <a:p>
            <a:pPr marL="800100" lvl="1" eaLnBrk="1" hangingPunct="1">
              <a:buSzPct val="100000"/>
              <a:defRPr/>
            </a:pPr>
            <a:endParaRPr lang="pt-BR" altLang="pt-BR" sz="2000"/>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SELECT </a:t>
            </a:r>
            <a:r>
              <a:rPr lang="pt-BR" altLang="pt-BR" sz="2000">
                <a:latin typeface="Courier New" panose="02070309020205020404" pitchFamily="49" charset="0"/>
                <a:cs typeface="Courier New" panose="02070309020205020404" pitchFamily="49" charset="0"/>
              </a:rPr>
              <a:t>t1.coluna1 </a:t>
            </a:r>
            <a:r>
              <a:rPr lang="pt-BR" altLang="pt-BR" sz="2000" b="1">
                <a:latin typeface="Courier New" panose="02070309020205020404" pitchFamily="49" charset="0"/>
                <a:cs typeface="Courier New" panose="02070309020205020404" pitchFamily="49" charset="0"/>
              </a:rPr>
              <a:t>AS </a:t>
            </a:r>
            <a:r>
              <a:rPr lang="pt-BR" altLang="pt-BR" sz="2000">
                <a:latin typeface="Courier New" panose="02070309020205020404" pitchFamily="49" charset="0"/>
                <a:cs typeface="Courier New" panose="02070309020205020404" pitchFamily="49" charset="0"/>
              </a:rPr>
              <a:t>col1,</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MAX(</a:t>
            </a:r>
            <a:r>
              <a:rPr lang="pt-BR" altLang="pt-BR" sz="2000">
                <a:latin typeface="Courier New" panose="02070309020205020404" pitchFamily="49" charset="0"/>
                <a:cs typeface="Courier New" panose="02070309020205020404" pitchFamily="49" charset="0"/>
              </a:rPr>
              <a:t>t2.coluna2</a:t>
            </a:r>
            <a:r>
              <a:rPr lang="pt-BR" altLang="pt-BR" sz="2000" b="1">
                <a:latin typeface="Courier New" panose="02070309020205020404" pitchFamily="49" charset="0"/>
                <a:cs typeface="Courier New" panose="02070309020205020404" pitchFamily="49" charset="0"/>
              </a:rPr>
              <a:t>)</a:t>
            </a: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AS</a:t>
            </a:r>
            <a:r>
              <a:rPr lang="pt-BR" altLang="pt-BR" sz="2000">
                <a:latin typeface="Courier New" panose="02070309020205020404" pitchFamily="49" charset="0"/>
                <a:cs typeface="Courier New" panose="02070309020205020404" pitchFamily="49" charset="0"/>
              </a:rPr>
              <a:t> col2,</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MIN(</a:t>
            </a:r>
            <a:r>
              <a:rPr lang="pt-BR" altLang="pt-BR" sz="2000">
                <a:latin typeface="Courier New" panose="02070309020205020404" pitchFamily="49" charset="0"/>
                <a:cs typeface="Courier New" panose="02070309020205020404" pitchFamily="49" charset="0"/>
              </a:rPr>
              <a:t>t2.coluna2</a:t>
            </a:r>
            <a:r>
              <a:rPr lang="pt-BR" altLang="pt-BR" sz="2000" b="1">
                <a:latin typeface="Courier New" panose="02070309020205020404" pitchFamily="49" charset="0"/>
                <a:cs typeface="Courier New" panose="02070309020205020404" pitchFamily="49" charset="0"/>
              </a:rPr>
              <a:t>)</a:t>
            </a: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AS</a:t>
            </a:r>
            <a:r>
              <a:rPr lang="pt-BR" altLang="pt-BR" sz="2000">
                <a:latin typeface="Courier New" panose="02070309020205020404" pitchFamily="49" charset="0"/>
                <a:cs typeface="Courier New" panose="02070309020205020404" pitchFamily="49" charset="0"/>
              </a:rPr>
              <a:t> col3</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FROM </a:t>
            </a:r>
            <a:r>
              <a:rPr lang="pt-BR" altLang="pt-BR" sz="2000">
                <a:latin typeface="Courier New" panose="02070309020205020404" pitchFamily="49" charset="0"/>
                <a:cs typeface="Courier New" panose="02070309020205020404" pitchFamily="49" charset="0"/>
              </a:rPr>
              <a:t>tabela1 t1</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JOIN</a:t>
            </a:r>
            <a:r>
              <a:rPr lang="pt-BR" altLang="pt-BR" sz="2000">
                <a:latin typeface="Courier New" panose="02070309020205020404" pitchFamily="49" charset="0"/>
                <a:cs typeface="Courier New" panose="02070309020205020404" pitchFamily="49" charset="0"/>
              </a:rPr>
              <a:t> tabela2 t2</a:t>
            </a:r>
          </a:p>
          <a:p>
            <a:pPr marL="742950" indent="-282575"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ON </a:t>
            </a:r>
            <a:r>
              <a:rPr lang="pt-BR" altLang="pt-BR" sz="2000">
                <a:latin typeface="Courier New" panose="02070309020205020404" pitchFamily="49" charset="0"/>
                <a:cs typeface="Courier New" panose="02070309020205020404" pitchFamily="49" charset="0"/>
              </a:rPr>
              <a:t>t1.coluna2 = t2.coluna1</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GROUP BY </a:t>
            </a:r>
            <a:r>
              <a:rPr lang="pt-BR" altLang="pt-BR" sz="2000">
                <a:latin typeface="Courier New" panose="02070309020205020404" pitchFamily="49" charset="0"/>
                <a:cs typeface="Courier New" panose="02070309020205020404" pitchFamily="49" charset="0"/>
              </a:rPr>
              <a:t>t1.coluna1, t2.coluna1</a:t>
            </a:r>
          </a:p>
          <a:p>
            <a:pPr marL="800100" lvl="1" eaLnBrk="1" hangingPunct="1">
              <a:buSzPct val="100000"/>
              <a:defRPr/>
            </a:pPr>
            <a:r>
              <a:rPr lang="pt-BR" altLang="pt-BR" sz="2000" b="1">
                <a:latin typeface="Courier New" panose="02070309020205020404" pitchFamily="49" charset="0"/>
                <a:cs typeface="Courier New" panose="02070309020205020404" pitchFamily="49" charset="0"/>
              </a:rPr>
              <a:t> HAVING max(</a:t>
            </a:r>
            <a:r>
              <a:rPr lang="pt-BR" altLang="pt-BR" sz="2000">
                <a:latin typeface="Courier New" panose="02070309020205020404" pitchFamily="49" charset="0"/>
                <a:cs typeface="Courier New" panose="02070309020205020404" pitchFamily="49" charset="0"/>
              </a:rPr>
              <a:t>t2.coluna2</a:t>
            </a:r>
            <a:r>
              <a:rPr lang="pt-BR" altLang="pt-BR" sz="2000" b="1">
                <a:latin typeface="Courier New" panose="02070309020205020404" pitchFamily="49" charset="0"/>
                <a:cs typeface="Courier New" panose="02070309020205020404" pitchFamily="49" charset="0"/>
              </a:rPr>
              <a:t>) </a:t>
            </a:r>
            <a:r>
              <a:rPr lang="pt-BR" altLang="pt-BR" sz="2000">
                <a:latin typeface="Courier New" panose="02070309020205020404" pitchFamily="49" charset="0"/>
                <a:cs typeface="Courier New" panose="02070309020205020404" pitchFamily="49" charset="0"/>
              </a:rPr>
              <a:t>&gt; 10</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B01C3044-A87D-4EC8-B19E-4C0248FEBB84}" type="slidenum">
              <a:rPr lang="en-US" altLang="pt-BR" sz="1000"/>
              <a:pPr algn="r" eaLnBrk="1" hangingPunct="1">
                <a:spcBef>
                  <a:spcPct val="0"/>
                </a:spcBef>
                <a:buClrTx/>
                <a:buFontTx/>
                <a:buNone/>
              </a:pPr>
              <a:t>2</a:t>
            </a:fld>
            <a:endParaRPr lang="en-US" altLang="pt-BR" sz="1000"/>
          </a:p>
        </p:txBody>
      </p:sp>
      <p:sp>
        <p:nvSpPr>
          <p:cNvPr id="6146" name="Text Box 2"/>
          <p:cNvSpPr txBox="1">
            <a:spLocks noChangeArrowheads="1"/>
          </p:cNvSpPr>
          <p:nvPr/>
        </p:nvSpPr>
        <p:spPr bwMode="auto">
          <a:xfrm>
            <a:off x="157163" y="71438"/>
            <a:ext cx="8458200" cy="645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1pPr>
            <a:lvl2pPr marL="739775" indent="-28257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9pPr>
          </a:lstStyle>
          <a:p>
            <a:pPr eaLnBrk="1" hangingPunct="1">
              <a:buSzPct val="100000"/>
              <a:defRPr/>
            </a:pPr>
            <a:r>
              <a:rPr lang="pt-BR" altLang="pt-BR" sz="2800" b="1">
                <a:solidFill>
                  <a:srgbClr val="FF6600"/>
                </a:solidFill>
              </a:rPr>
              <a:t>Agenda – Semanas 3 e 4</a:t>
            </a:r>
          </a:p>
          <a:p>
            <a:pPr eaLnBrk="1" hangingPunct="1">
              <a:buSzPct val="100000"/>
              <a:defRPr/>
            </a:pPr>
            <a:endParaRPr lang="pt-BR" altLang="pt-BR" sz="900" b="1">
              <a:solidFill>
                <a:srgbClr val="FF6600"/>
              </a:solidFill>
            </a:endParaRPr>
          </a:p>
          <a:p>
            <a:pPr eaLnBrk="1" hangingPunct="1">
              <a:buClr>
                <a:srgbClr val="000000"/>
              </a:buClr>
              <a:buSzPct val="100000"/>
              <a:buFont typeface="Arial" panose="020B0604020202020204" pitchFamily="34" charset="0"/>
              <a:buChar char="•"/>
              <a:defRPr/>
            </a:pPr>
            <a:r>
              <a:rPr lang="pt-BR" altLang="pt-BR" sz="2000"/>
              <a:t> Comandos para manipulação de dados (Cont.).</a:t>
            </a:r>
          </a:p>
          <a:p>
            <a:pPr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Seleção de dados em tabelas.</a:t>
            </a:r>
          </a:p>
          <a:p>
            <a:pPr marL="741363" lvl="1" eaLnBrk="1" hangingPunct="1">
              <a:buSzPct val="100000"/>
              <a:defRPr/>
            </a:pPr>
            <a:endParaRPr lang="pt-BR" altLang="pt-BR" sz="2000"/>
          </a:p>
          <a:p>
            <a:pPr lvl="2" eaLnBrk="1" hangingPunct="1">
              <a:buClr>
                <a:srgbClr val="000000"/>
              </a:buClr>
              <a:buSzPct val="100000"/>
              <a:buFont typeface="Arial" panose="020B0604020202020204" pitchFamily="34" charset="0"/>
              <a:buChar char="•"/>
              <a:defRPr/>
            </a:pPr>
            <a:r>
              <a:rPr lang="pt-BR" altLang="pt-BR" sz="2000"/>
              <a:t>Comando “SELECT”;</a:t>
            </a:r>
          </a:p>
          <a:p>
            <a:pPr lvl="2" indent="-227013" eaLnBrk="1" hangingPunct="1">
              <a:buSzPct val="100000"/>
              <a:defRPr/>
            </a:pPr>
            <a:endParaRPr lang="pt-BR" altLang="pt-BR" sz="2000"/>
          </a:p>
          <a:p>
            <a:pPr lvl="2" eaLnBrk="1" hangingPunct="1">
              <a:buClr>
                <a:srgbClr val="000000"/>
              </a:buClr>
              <a:buSzPct val="100000"/>
              <a:buFont typeface="Arial" panose="020B0604020202020204" pitchFamily="34" charset="0"/>
              <a:buChar char="•"/>
              <a:defRPr/>
            </a:pPr>
            <a:r>
              <a:rPr lang="pt-BR" altLang="pt-BR" sz="2000"/>
              <a:t>Comando “FROM”;</a:t>
            </a:r>
          </a:p>
          <a:p>
            <a:pPr lvl="2" indent="-227013" eaLnBrk="1" hangingPunct="1">
              <a:buSzPct val="100000"/>
              <a:defRPr/>
            </a:pPr>
            <a:endParaRPr lang="pt-BR" altLang="pt-BR" sz="2000"/>
          </a:p>
          <a:p>
            <a:pPr lvl="2" eaLnBrk="1" hangingPunct="1">
              <a:buClr>
                <a:srgbClr val="000000"/>
              </a:buClr>
              <a:buSzPct val="100000"/>
              <a:buFont typeface="Arial" panose="020B0604020202020204" pitchFamily="34" charset="0"/>
              <a:buChar char="•"/>
              <a:defRPr/>
            </a:pPr>
            <a:r>
              <a:rPr lang="pt-BR" altLang="pt-BR" sz="2000"/>
              <a:t>Comando “WHERE”;</a:t>
            </a:r>
          </a:p>
          <a:p>
            <a:pPr lvl="2" indent="-227013" eaLnBrk="1" hangingPunct="1">
              <a:buSzPct val="100000"/>
              <a:defRPr/>
            </a:pPr>
            <a:endParaRPr lang="pt-BR" altLang="pt-BR" sz="2000"/>
          </a:p>
          <a:p>
            <a:pPr lvl="2" eaLnBrk="1" hangingPunct="1">
              <a:buClr>
                <a:srgbClr val="000000"/>
              </a:buClr>
              <a:buSzPct val="100000"/>
              <a:buFont typeface="Arial" panose="020B0604020202020204" pitchFamily="34" charset="0"/>
              <a:buChar char="•"/>
              <a:defRPr/>
            </a:pPr>
            <a:r>
              <a:rPr lang="pt-BR" altLang="pt-BR" sz="2000"/>
              <a:t>SUBSELECTS;</a:t>
            </a:r>
          </a:p>
          <a:p>
            <a:pPr lvl="2" indent="-227013" eaLnBrk="1" hangingPunct="1">
              <a:buSzPct val="100000"/>
              <a:defRPr/>
            </a:pPr>
            <a:endParaRPr lang="pt-BR" altLang="pt-BR" sz="2000"/>
          </a:p>
          <a:p>
            <a:pPr lvl="2" eaLnBrk="1" hangingPunct="1">
              <a:buClr>
                <a:srgbClr val="000000"/>
              </a:buClr>
              <a:buSzPct val="100000"/>
              <a:buFont typeface="Arial" panose="020B0604020202020204" pitchFamily="34" charset="0"/>
              <a:buChar char="•"/>
              <a:defRPr/>
            </a:pPr>
            <a:r>
              <a:rPr lang="pt-BR" altLang="pt-BR" sz="2000"/>
              <a:t>Comando “GROUP BY”;</a:t>
            </a:r>
          </a:p>
          <a:p>
            <a:pPr lvl="2" indent="-227013" eaLnBrk="1" hangingPunct="1">
              <a:buSzPct val="100000"/>
              <a:defRPr/>
            </a:pPr>
            <a:endParaRPr lang="pt-BR" altLang="pt-BR" sz="2000"/>
          </a:p>
          <a:p>
            <a:pPr lvl="2" eaLnBrk="1" hangingPunct="1">
              <a:buClr>
                <a:srgbClr val="000000"/>
              </a:buClr>
              <a:buSzPct val="100000"/>
              <a:buFont typeface="Arial" panose="020B0604020202020204" pitchFamily="34" charset="0"/>
              <a:buChar char="•"/>
              <a:defRPr/>
            </a:pPr>
            <a:r>
              <a:rPr lang="pt-BR" altLang="pt-BR" sz="2000"/>
              <a:t>Comando “HAVING”;</a:t>
            </a:r>
          </a:p>
          <a:p>
            <a:pPr lvl="2" indent="-227013" eaLnBrk="1" hangingPunct="1">
              <a:buSzPct val="100000"/>
              <a:defRPr/>
            </a:pPr>
            <a:endParaRPr lang="pt-BR" altLang="pt-BR" sz="2000"/>
          </a:p>
          <a:p>
            <a:pPr lvl="2" eaLnBrk="1" hangingPunct="1">
              <a:buClr>
                <a:srgbClr val="000000"/>
              </a:buClr>
              <a:buSzPct val="100000"/>
              <a:buFont typeface="Arial" panose="020B0604020202020204" pitchFamily="34" charset="0"/>
              <a:buChar char="•"/>
              <a:defRPr/>
            </a:pPr>
            <a:r>
              <a:rPr lang="pt-BR" altLang="pt-BR" sz="2000"/>
              <a:t>Comando “ORDER BY”.</a:t>
            </a:r>
          </a:p>
          <a:p>
            <a:pPr marL="741363" lvl="1"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Visões (VIEWs)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8BEA06F2-9A1A-4B02-A182-92E360470198}" type="slidenum">
              <a:rPr lang="en-US" altLang="pt-BR" sz="1000"/>
              <a:pPr algn="r" eaLnBrk="1" hangingPunct="1">
                <a:spcBef>
                  <a:spcPct val="0"/>
                </a:spcBef>
                <a:buClrTx/>
                <a:buFontTx/>
                <a:buNone/>
              </a:pPr>
              <a:t>20</a:t>
            </a:fld>
            <a:endParaRPr lang="en-US" altLang="pt-BR" sz="1000"/>
          </a:p>
        </p:txBody>
      </p:sp>
      <p:sp>
        <p:nvSpPr>
          <p:cNvPr id="44035" name="Text Box 2"/>
          <p:cNvSpPr txBox="1">
            <a:spLocks noChangeArrowheads="1"/>
          </p:cNvSpPr>
          <p:nvPr/>
        </p:nvSpPr>
        <p:spPr bwMode="auto">
          <a:xfrm>
            <a:off x="157163" y="71438"/>
            <a:ext cx="883443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spcBef>
                <a:spcPct val="0"/>
              </a:spcBef>
              <a:buClrTx/>
              <a:buFontTx/>
              <a:buNone/>
            </a:pPr>
            <a:r>
              <a:rPr lang="pt-BR" altLang="pt-BR" sz="2800" b="1">
                <a:solidFill>
                  <a:srgbClr val="FF6600"/>
                </a:solidFill>
              </a:rPr>
              <a:t>SQL: Comandos para Manipulação de Dados </a:t>
            </a:r>
            <a:r>
              <a:rPr lang="pt-BR" altLang="pt-BR" sz="1200" b="1">
                <a:solidFill>
                  <a:srgbClr val="FF6600"/>
                </a:solidFill>
              </a:rPr>
              <a:t>(Cont.) </a:t>
            </a:r>
          </a:p>
        </p:txBody>
      </p:sp>
      <p:sp>
        <p:nvSpPr>
          <p:cNvPr id="24579" name="Text Box 3"/>
          <p:cNvSpPr txBox="1">
            <a:spLocks noChangeArrowheads="1"/>
          </p:cNvSpPr>
          <p:nvPr/>
        </p:nvSpPr>
        <p:spPr bwMode="auto">
          <a:xfrm>
            <a:off x="146050" y="838200"/>
            <a:ext cx="8782050" cy="527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1pPr>
            <a:lvl2pPr marL="739775" indent="-28257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9pPr>
          </a:lstStyle>
          <a:p>
            <a:pPr eaLnBrk="1" hangingPunct="1">
              <a:buClr>
                <a:srgbClr val="000000"/>
              </a:buClr>
              <a:buSzPct val="100000"/>
              <a:buFont typeface="Arial" panose="020B0604020202020204" pitchFamily="34" charset="0"/>
              <a:buChar char="•"/>
              <a:defRPr/>
            </a:pPr>
            <a:r>
              <a:rPr lang="pt-BR" altLang="pt-BR" sz="2000"/>
              <a:t> Seleção em tabelas (Cont.)</a:t>
            </a:r>
          </a:p>
          <a:p>
            <a:pPr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Comando “ORDER BY”</a:t>
            </a:r>
          </a:p>
          <a:p>
            <a:pPr lvl="1" eaLnBrk="1" hangingPunct="1">
              <a:buClr>
                <a:srgbClr val="000000"/>
              </a:buClr>
              <a:buSzPct val="100000"/>
              <a:buFont typeface="Arial" panose="020B0604020202020204" pitchFamily="34" charset="0"/>
              <a:buChar char="•"/>
              <a:defRPr/>
            </a:pPr>
            <a:r>
              <a:rPr lang="pt-BR" altLang="pt-BR" sz="2000"/>
              <a:t>Comando ORDER BY é utilizado para ordenar os campos que serão mostrados como resultado do SELECT.</a:t>
            </a:r>
          </a:p>
          <a:p>
            <a:pPr lvl="1" eaLnBrk="1" hangingPunct="1">
              <a:buClr>
                <a:srgbClr val="000000"/>
              </a:buClr>
              <a:buSzPct val="100000"/>
              <a:buFont typeface="Arial" panose="020B0604020202020204" pitchFamily="34" charset="0"/>
              <a:buChar char="•"/>
              <a:defRPr/>
            </a:pPr>
            <a:r>
              <a:rPr lang="pt-BR" altLang="pt-BR" sz="2000"/>
              <a:t>Ele pode ordenar por </a:t>
            </a:r>
            <a:r>
              <a:rPr lang="pt-BR" altLang="pt-BR" sz="2000" b="1"/>
              <a:t>ASC</a:t>
            </a:r>
            <a:r>
              <a:rPr lang="pt-BR" altLang="pt-BR" sz="2000"/>
              <a:t>endente ou </a:t>
            </a:r>
            <a:r>
              <a:rPr lang="pt-BR" altLang="pt-BR" sz="2000" b="1"/>
              <a:t>DESC</a:t>
            </a:r>
            <a:r>
              <a:rPr lang="pt-BR" altLang="pt-BR" sz="2000"/>
              <a:t>endente. Por padrão, ele ordena em </a:t>
            </a:r>
            <a:r>
              <a:rPr lang="pt-BR" altLang="pt-BR" sz="2000" b="1"/>
              <a:t>ASC</a:t>
            </a:r>
            <a:r>
              <a:rPr lang="pt-BR" altLang="pt-BR" sz="2000"/>
              <a:t>endente, como podemos observar na ordenação do campo </a:t>
            </a:r>
            <a:r>
              <a:rPr lang="pt-BR" altLang="pt-BR" sz="2000">
                <a:latin typeface="Courier New" panose="02070309020205020404" pitchFamily="49" charset="0"/>
                <a:cs typeface="Courier New" panose="02070309020205020404" pitchFamily="49" charset="0"/>
              </a:rPr>
              <a:t>t2.t2_c2.</a:t>
            </a:r>
          </a:p>
          <a:p>
            <a:pPr lvl="1" indent="-279400" eaLnBrk="1" hangingPunct="1">
              <a:buSzPct val="100000"/>
              <a:defRPr/>
            </a:pPr>
            <a:endParaRPr lang="pt-BR" altLang="pt-BR" sz="2000"/>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SELECT </a:t>
            </a:r>
            <a:r>
              <a:rPr lang="pt-BR" altLang="pt-BR" sz="2000">
                <a:latin typeface="Courier New" panose="02070309020205020404" pitchFamily="49" charset="0"/>
                <a:cs typeface="Courier New" panose="02070309020205020404" pitchFamily="49" charset="0"/>
              </a:rPr>
              <a:t>t1.coluna1 </a:t>
            </a:r>
            <a:r>
              <a:rPr lang="pt-BR" altLang="pt-BR" sz="2000" b="1">
                <a:latin typeface="Courier New" panose="02070309020205020404" pitchFamily="49" charset="0"/>
                <a:cs typeface="Courier New" panose="02070309020205020404" pitchFamily="49" charset="0"/>
              </a:rPr>
              <a:t>AS </a:t>
            </a:r>
            <a:r>
              <a:rPr lang="pt-BR" altLang="pt-BR" sz="2000">
                <a:latin typeface="Courier New" panose="02070309020205020404" pitchFamily="49" charset="0"/>
                <a:cs typeface="Courier New" panose="02070309020205020404" pitchFamily="49" charset="0"/>
              </a:rPr>
              <a:t>col1,</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a:t>
            </a:r>
            <a:r>
              <a:rPr lang="pt-BR" altLang="pt-BR" sz="2000">
                <a:latin typeface="Courier New" panose="02070309020205020404" pitchFamily="49" charset="0"/>
                <a:cs typeface="Courier New" panose="02070309020205020404" pitchFamily="49" charset="0"/>
              </a:rPr>
              <a:t>t2.coluna2 </a:t>
            </a:r>
            <a:r>
              <a:rPr lang="pt-BR" altLang="pt-BR" sz="2000" b="1">
                <a:latin typeface="Courier New" panose="02070309020205020404" pitchFamily="49" charset="0"/>
                <a:cs typeface="Courier New" panose="02070309020205020404" pitchFamily="49" charset="0"/>
              </a:rPr>
              <a:t>AS</a:t>
            </a:r>
            <a:r>
              <a:rPr lang="pt-BR" altLang="pt-BR" sz="2000">
                <a:latin typeface="Courier New" panose="02070309020205020404" pitchFamily="49" charset="0"/>
                <a:cs typeface="Courier New" panose="02070309020205020404" pitchFamily="49" charset="0"/>
              </a:rPr>
              <a:t> col2,</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a:t>
            </a:r>
            <a:r>
              <a:rPr lang="pt-BR" altLang="pt-BR" sz="2000">
                <a:latin typeface="Courier New" panose="02070309020205020404" pitchFamily="49" charset="0"/>
                <a:cs typeface="Courier New" panose="02070309020205020404" pitchFamily="49" charset="0"/>
              </a:rPr>
              <a:t>t2.coluna3 </a:t>
            </a:r>
            <a:r>
              <a:rPr lang="pt-BR" altLang="pt-BR" sz="2000" b="1">
                <a:latin typeface="Courier New" panose="02070309020205020404" pitchFamily="49" charset="0"/>
                <a:cs typeface="Courier New" panose="02070309020205020404" pitchFamily="49" charset="0"/>
              </a:rPr>
              <a:t>AS</a:t>
            </a:r>
            <a:r>
              <a:rPr lang="pt-BR" altLang="pt-BR" sz="2000">
                <a:latin typeface="Courier New" panose="02070309020205020404" pitchFamily="49" charset="0"/>
                <a:cs typeface="Courier New" panose="02070309020205020404" pitchFamily="49" charset="0"/>
              </a:rPr>
              <a:t> col3</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FROM </a:t>
            </a:r>
            <a:r>
              <a:rPr lang="pt-BR" altLang="pt-BR" sz="2000">
                <a:latin typeface="Courier New" panose="02070309020205020404" pitchFamily="49" charset="0"/>
                <a:cs typeface="Courier New" panose="02070309020205020404" pitchFamily="49" charset="0"/>
              </a:rPr>
              <a:t>tabela1 t1</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JOIN</a:t>
            </a:r>
            <a:r>
              <a:rPr lang="pt-BR" altLang="pt-BR" sz="2000">
                <a:latin typeface="Courier New" panose="02070309020205020404" pitchFamily="49" charset="0"/>
                <a:cs typeface="Courier New" panose="02070309020205020404" pitchFamily="49" charset="0"/>
              </a:rPr>
              <a:t> tabela2 t2</a:t>
            </a:r>
          </a:p>
          <a:p>
            <a:pPr marL="742950" indent="-282575"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ON </a:t>
            </a:r>
            <a:r>
              <a:rPr lang="pt-BR" altLang="pt-BR" sz="2000">
                <a:latin typeface="Courier New" panose="02070309020205020404" pitchFamily="49" charset="0"/>
                <a:cs typeface="Courier New" panose="02070309020205020404" pitchFamily="49" charset="0"/>
              </a:rPr>
              <a:t>t1.coluna2 = t2.coluna1</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ORDER BY </a:t>
            </a:r>
            <a:r>
              <a:rPr lang="pt-BR" altLang="pt-BR" sz="2000">
                <a:latin typeface="Courier New" panose="02070309020205020404" pitchFamily="49" charset="0"/>
                <a:cs typeface="Courier New" panose="02070309020205020404" pitchFamily="49" charset="0"/>
              </a:rPr>
              <a:t>t1.coluna1 </a:t>
            </a:r>
            <a:r>
              <a:rPr lang="pt-BR" altLang="pt-BR" sz="2000" b="1">
                <a:latin typeface="Courier New" panose="02070309020205020404" pitchFamily="49" charset="0"/>
                <a:cs typeface="Courier New" panose="02070309020205020404" pitchFamily="49" charset="0"/>
              </a:rPr>
              <a:t>ASC</a:t>
            </a:r>
            <a:r>
              <a:rPr lang="pt-BR" altLang="pt-BR" sz="2000">
                <a:latin typeface="Courier New" panose="02070309020205020404" pitchFamily="49" charset="0"/>
                <a:cs typeface="Courier New" panose="02070309020205020404" pitchFamily="49" charset="0"/>
              </a:rPr>
              <a:t>, t2.coluna2 </a:t>
            </a:r>
            <a:r>
              <a:rPr lang="pt-BR" altLang="pt-BR" sz="2000" b="1">
                <a:latin typeface="Courier New" panose="02070309020205020404" pitchFamily="49" charset="0"/>
                <a:cs typeface="Courier New" panose="02070309020205020404" pitchFamily="49" charset="0"/>
              </a:rPr>
              <a:t>DESC</a:t>
            </a:r>
            <a:r>
              <a:rPr lang="pt-BR" altLang="pt-BR" sz="2000">
                <a:latin typeface="Courier New" panose="02070309020205020404" pitchFamily="49" charset="0"/>
                <a:cs typeface="Courier New" panose="02070309020205020404" pitchFamily="49" charset="0"/>
              </a:rPr>
              <a:t>, t2.coluna3</a:t>
            </a:r>
          </a:p>
          <a:p>
            <a:pPr lvl="1" indent="-279400" eaLnBrk="1" hangingPunct="1">
              <a:buSzPct val="100000"/>
              <a:defRPr/>
            </a:pPr>
            <a:endParaRPr lang="pt-BR" altLang="pt-BR" sz="2000">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0" y="33338"/>
            <a:ext cx="5638800"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spcBef>
                <a:spcPct val="0"/>
              </a:spcBef>
              <a:buClrTx/>
              <a:buFontTx/>
              <a:buNone/>
            </a:pPr>
            <a:r>
              <a:rPr lang="en-US" altLang="pt-BR" sz="2800" b="1">
                <a:solidFill>
                  <a:srgbClr val="FF6600"/>
                </a:solidFill>
              </a:rPr>
              <a:t>União</a:t>
            </a:r>
          </a:p>
        </p:txBody>
      </p:sp>
      <p:sp>
        <p:nvSpPr>
          <p:cNvPr id="46083" name="Text Box 2"/>
          <p:cNvSpPr txBox="1">
            <a:spLocks noChangeArrowheads="1"/>
          </p:cNvSpPr>
          <p:nvPr/>
        </p:nvSpPr>
        <p:spPr bwMode="auto">
          <a:xfrm>
            <a:off x="88900" y="792163"/>
            <a:ext cx="8910638" cy="199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3360" tIns="25560" rIns="63360" bIns="2556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just">
              <a:spcBef>
                <a:spcPts val="1100"/>
              </a:spcBef>
              <a:buClrTx/>
              <a:buFontTx/>
              <a:buNone/>
            </a:pPr>
            <a:r>
              <a:rPr lang="en-US" altLang="pt-BR" sz="2000"/>
              <a:t>Suponha que tem as seguintes tabelas:</a:t>
            </a:r>
          </a:p>
          <a:p>
            <a:pPr algn="just">
              <a:spcBef>
                <a:spcPts val="1100"/>
              </a:spcBef>
              <a:buClrTx/>
              <a:buFontTx/>
              <a:buNone/>
            </a:pPr>
            <a:r>
              <a:rPr lang="en-US" altLang="pt-BR" sz="2000"/>
              <a:t>CLIENTE ( nome, morada )</a:t>
            </a:r>
          </a:p>
          <a:p>
            <a:pPr algn="just">
              <a:spcBef>
                <a:spcPts val="1100"/>
              </a:spcBef>
              <a:buClrTx/>
              <a:buFontTx/>
              <a:buNone/>
            </a:pPr>
            <a:r>
              <a:rPr lang="en-US" altLang="pt-BR" sz="2000"/>
              <a:t>FORNECEDOR ( nome, morada )</a:t>
            </a:r>
          </a:p>
          <a:p>
            <a:pPr algn="just">
              <a:spcBef>
                <a:spcPts val="1100"/>
              </a:spcBef>
              <a:buClrTx/>
              <a:buFontTx/>
              <a:buNone/>
            </a:pPr>
            <a:r>
              <a:rPr lang="en-US" altLang="pt-BR" sz="2000"/>
              <a:t>Pretende uma listagem com os nomes e moradas quer dos clientes, quer dos fornecedores</a:t>
            </a:r>
          </a:p>
        </p:txBody>
      </p:sp>
      <p:sp>
        <p:nvSpPr>
          <p:cNvPr id="46084" name="Rectangle 3"/>
          <p:cNvSpPr>
            <a:spLocks noChangeArrowheads="1"/>
          </p:cNvSpPr>
          <p:nvPr/>
        </p:nvSpPr>
        <p:spPr bwMode="auto">
          <a:xfrm>
            <a:off x="1787525" y="3108325"/>
            <a:ext cx="5053013" cy="265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3360" tIns="25560" rIns="63360" bIns="25560">
            <a:spAutoFit/>
          </a:bodyPr>
          <a:lstStyle>
            <a:lvl1pPr marL="381000" indent="-377825">
              <a:spcBef>
                <a:spcPts val="350"/>
              </a:spcBef>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1pPr>
            <a:lvl2pPr marL="1122363" indent="-661988">
              <a:spcBef>
                <a:spcPts val="350"/>
              </a:spcBef>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2pPr>
            <a:lvl3pPr marL="1524000" indent="-606425">
              <a:spcBef>
                <a:spcPts val="350"/>
              </a:spcBef>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lnSpc>
                <a:spcPct val="88000"/>
              </a:lnSpc>
              <a:spcBef>
                <a:spcPts val="938"/>
              </a:spcBef>
              <a:buClrTx/>
              <a:buFontTx/>
              <a:buNone/>
            </a:pPr>
            <a:endParaRPr lang="en-US" altLang="pt-BR" sz="2000">
              <a:latin typeface="Times New Roman" panose="02020603050405020304" pitchFamily="18" charset="0"/>
            </a:endParaRPr>
          </a:p>
          <a:p>
            <a:pPr lvl="1" eaLnBrk="1" hangingPunct="1">
              <a:lnSpc>
                <a:spcPct val="88000"/>
              </a:lnSpc>
              <a:spcBef>
                <a:spcPts val="938"/>
              </a:spcBef>
            </a:pPr>
            <a:r>
              <a:rPr lang="en-US" altLang="pt-BR" sz="2000">
                <a:latin typeface="Courier New" panose="02070309020205020404" pitchFamily="49" charset="0"/>
              </a:rPr>
              <a:t>	</a:t>
            </a:r>
            <a:r>
              <a:rPr lang="en-US" altLang="pt-BR" sz="2000" b="1">
                <a:latin typeface="Courier New" panose="02070309020205020404" pitchFamily="49" charset="0"/>
              </a:rPr>
              <a:t>SELECT</a:t>
            </a:r>
            <a:r>
              <a:rPr lang="en-US" altLang="pt-BR" sz="2000">
                <a:latin typeface="Courier New" panose="02070309020205020404" pitchFamily="49" charset="0"/>
              </a:rPr>
              <a:t> nome, morada</a:t>
            </a:r>
          </a:p>
          <a:p>
            <a:pPr eaLnBrk="1" hangingPunct="1">
              <a:lnSpc>
                <a:spcPct val="88000"/>
              </a:lnSpc>
              <a:spcBef>
                <a:spcPts val="938"/>
              </a:spcBef>
              <a:buClrTx/>
              <a:buFontTx/>
              <a:buNone/>
            </a:pPr>
            <a:r>
              <a:rPr lang="en-US" altLang="pt-BR" sz="2000">
                <a:latin typeface="Courier New" panose="02070309020205020404" pitchFamily="49" charset="0"/>
              </a:rPr>
              <a:t>		 </a:t>
            </a:r>
            <a:r>
              <a:rPr lang="en-US" altLang="pt-BR" sz="2000" b="1">
                <a:latin typeface="Courier New" panose="02070309020205020404" pitchFamily="49" charset="0"/>
              </a:rPr>
              <a:t>FROM</a:t>
            </a:r>
            <a:r>
              <a:rPr lang="en-US" altLang="pt-BR" sz="2000">
                <a:latin typeface="Courier New" panose="02070309020205020404" pitchFamily="49" charset="0"/>
              </a:rPr>
              <a:t> cliente</a:t>
            </a:r>
          </a:p>
          <a:p>
            <a:pPr eaLnBrk="1" hangingPunct="1">
              <a:lnSpc>
                <a:spcPct val="88000"/>
              </a:lnSpc>
              <a:spcBef>
                <a:spcPts val="938"/>
              </a:spcBef>
              <a:buClrTx/>
              <a:buFontTx/>
              <a:buNone/>
            </a:pPr>
            <a:r>
              <a:rPr lang="en-US" altLang="pt-BR" sz="2000">
                <a:latin typeface="Courier New" panose="02070309020205020404" pitchFamily="49" charset="0"/>
              </a:rPr>
              <a:t> 	</a:t>
            </a:r>
            <a:r>
              <a:rPr lang="en-US" altLang="pt-BR" sz="2000" b="1">
                <a:latin typeface="Courier New" panose="02070309020205020404" pitchFamily="49" charset="0"/>
              </a:rPr>
              <a:t>UNION</a:t>
            </a:r>
            <a:r>
              <a:rPr lang="en-US" altLang="pt-BR" sz="2000">
                <a:latin typeface="Courier New" panose="02070309020205020404" pitchFamily="49" charset="0"/>
              </a:rPr>
              <a:t> </a:t>
            </a:r>
          </a:p>
          <a:p>
            <a:pPr eaLnBrk="1" hangingPunct="1">
              <a:lnSpc>
                <a:spcPct val="88000"/>
              </a:lnSpc>
              <a:spcBef>
                <a:spcPts val="938"/>
              </a:spcBef>
              <a:buClrTx/>
              <a:buFontTx/>
              <a:buNone/>
            </a:pPr>
            <a:r>
              <a:rPr lang="en-US" altLang="pt-BR" sz="2000">
                <a:latin typeface="Courier New" panose="02070309020205020404" pitchFamily="49" charset="0"/>
              </a:rPr>
              <a:t>		</a:t>
            </a:r>
            <a:r>
              <a:rPr lang="en-US" altLang="pt-BR" sz="2000" b="1">
                <a:latin typeface="Courier New" panose="02070309020205020404" pitchFamily="49" charset="0"/>
              </a:rPr>
              <a:t>SELECT</a:t>
            </a:r>
            <a:r>
              <a:rPr lang="en-US" altLang="pt-BR" sz="2000">
                <a:latin typeface="Courier New" panose="02070309020205020404" pitchFamily="49" charset="0"/>
              </a:rPr>
              <a:t> nome, morada</a:t>
            </a:r>
          </a:p>
          <a:p>
            <a:pPr lvl="2" eaLnBrk="1" hangingPunct="1">
              <a:lnSpc>
                <a:spcPct val="88000"/>
              </a:lnSpc>
              <a:spcBef>
                <a:spcPts val="938"/>
              </a:spcBef>
            </a:pPr>
            <a:r>
              <a:rPr lang="en-US" altLang="pt-BR" sz="2000">
                <a:latin typeface="Courier New" panose="02070309020205020404" pitchFamily="49" charset="0"/>
              </a:rPr>
              <a:t>	</a:t>
            </a:r>
            <a:r>
              <a:rPr lang="en-US" altLang="pt-BR" sz="2000" b="1">
                <a:latin typeface="Courier New" panose="02070309020205020404" pitchFamily="49" charset="0"/>
              </a:rPr>
              <a:t>FROM</a:t>
            </a:r>
            <a:r>
              <a:rPr lang="en-US" altLang="pt-BR" sz="2000">
                <a:latin typeface="Courier New" panose="02070309020205020404" pitchFamily="49" charset="0"/>
              </a:rPr>
              <a:t> fornecedor</a:t>
            </a:r>
          </a:p>
          <a:p>
            <a:pPr eaLnBrk="1" hangingPunct="1">
              <a:lnSpc>
                <a:spcPct val="88000"/>
              </a:lnSpc>
              <a:spcBef>
                <a:spcPts val="938"/>
              </a:spcBef>
              <a:buClrTx/>
              <a:buFontTx/>
              <a:buNone/>
            </a:pPr>
            <a:endParaRPr lang="en-US" altLang="pt-BR" sz="1800">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28575" y="25400"/>
            <a:ext cx="416242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spcBef>
                <a:spcPct val="0"/>
              </a:spcBef>
              <a:buClrTx/>
              <a:buFontTx/>
              <a:buNone/>
            </a:pPr>
            <a:r>
              <a:rPr lang="en-US" altLang="pt-BR" sz="2800" b="1">
                <a:solidFill>
                  <a:srgbClr val="FF6600"/>
                </a:solidFill>
              </a:rPr>
              <a:t>Intersecção</a:t>
            </a:r>
          </a:p>
        </p:txBody>
      </p:sp>
      <p:sp>
        <p:nvSpPr>
          <p:cNvPr id="48131" name="Rectangle 2"/>
          <p:cNvSpPr>
            <a:spLocks noChangeArrowheads="1"/>
          </p:cNvSpPr>
          <p:nvPr/>
        </p:nvSpPr>
        <p:spPr bwMode="auto">
          <a:xfrm>
            <a:off x="88900" y="720725"/>
            <a:ext cx="891222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3360" tIns="25560" rIns="63360" bIns="25560">
            <a:spAutoFit/>
          </a:bodyPr>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lnSpc>
                <a:spcPct val="91000"/>
              </a:lnSpc>
              <a:spcBef>
                <a:spcPts val="1150"/>
              </a:spcBef>
              <a:buClrTx/>
              <a:buFontTx/>
              <a:buNone/>
            </a:pPr>
            <a:r>
              <a:rPr lang="en-US" altLang="pt-BR" sz="2000"/>
              <a:t>Suponha que com as tabelas anteriores</a:t>
            </a:r>
          </a:p>
          <a:p>
            <a:pPr eaLnBrk="1" hangingPunct="1">
              <a:lnSpc>
                <a:spcPct val="91000"/>
              </a:lnSpc>
              <a:spcBef>
                <a:spcPts val="1150"/>
              </a:spcBef>
              <a:buClrTx/>
              <a:buFontTx/>
              <a:buNone/>
            </a:pPr>
            <a:r>
              <a:rPr lang="en-US" altLang="pt-BR" sz="2000"/>
              <a:t>Pretende uma listagem com os nomes e moradas dos clientes que também são fornecedores</a:t>
            </a:r>
          </a:p>
        </p:txBody>
      </p:sp>
      <p:sp>
        <p:nvSpPr>
          <p:cNvPr id="48132" name="Text Box 3"/>
          <p:cNvSpPr txBox="1">
            <a:spLocks noChangeArrowheads="1"/>
          </p:cNvSpPr>
          <p:nvPr/>
        </p:nvSpPr>
        <p:spPr bwMode="auto">
          <a:xfrm>
            <a:off x="1439863" y="2303463"/>
            <a:ext cx="4751387" cy="249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3360" tIns="25560" rIns="63360" bIns="25560"/>
          <a:lstStyle>
            <a:lvl1pPr marL="381000" indent="-377825">
              <a:spcBef>
                <a:spcPts val="350"/>
              </a:spcBef>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1pPr>
            <a:lvl2pPr marL="1122363" indent="-661988">
              <a:spcBef>
                <a:spcPts val="350"/>
              </a:spcBef>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2pPr>
            <a:lvl3pPr marL="1524000" indent="-606425">
              <a:spcBef>
                <a:spcPts val="350"/>
              </a:spcBef>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lnSpc>
                <a:spcPct val="88000"/>
              </a:lnSpc>
              <a:spcBef>
                <a:spcPts val="938"/>
              </a:spcBef>
              <a:buClrTx/>
              <a:buFontTx/>
              <a:buNone/>
            </a:pPr>
            <a:endParaRPr lang="pt-BR" altLang="pt-BR" sz="2000">
              <a:latin typeface="Courier New" panose="02070309020205020404" pitchFamily="49" charset="0"/>
            </a:endParaRPr>
          </a:p>
          <a:p>
            <a:pPr lvl="1" eaLnBrk="1" hangingPunct="1">
              <a:lnSpc>
                <a:spcPct val="88000"/>
              </a:lnSpc>
              <a:spcBef>
                <a:spcPts val="938"/>
              </a:spcBef>
            </a:pPr>
            <a:r>
              <a:rPr lang="pt-BR" altLang="pt-BR" sz="2000">
                <a:latin typeface="Courier New" panose="02070309020205020404" pitchFamily="49" charset="0"/>
              </a:rPr>
              <a:t>	</a:t>
            </a:r>
            <a:r>
              <a:rPr lang="pt-BR" altLang="pt-BR" sz="2000" b="1">
                <a:latin typeface="Courier New" panose="02070309020205020404" pitchFamily="49" charset="0"/>
              </a:rPr>
              <a:t>SELECT</a:t>
            </a:r>
            <a:r>
              <a:rPr lang="pt-BR" altLang="pt-BR" sz="2000">
                <a:latin typeface="Courier New" panose="02070309020205020404" pitchFamily="49" charset="0"/>
              </a:rPr>
              <a:t> nome, morada</a:t>
            </a:r>
          </a:p>
          <a:p>
            <a:pPr lvl="2" eaLnBrk="1" hangingPunct="1">
              <a:lnSpc>
                <a:spcPct val="88000"/>
              </a:lnSpc>
              <a:spcBef>
                <a:spcPts val="938"/>
              </a:spcBef>
            </a:pPr>
            <a:r>
              <a:rPr lang="pt-BR" altLang="pt-BR" sz="2000">
                <a:latin typeface="Courier New" panose="02070309020205020404" pitchFamily="49" charset="0"/>
              </a:rPr>
              <a:t>  </a:t>
            </a:r>
            <a:r>
              <a:rPr lang="pt-BR" altLang="pt-BR" sz="2000" b="1">
                <a:latin typeface="Courier New" panose="02070309020205020404" pitchFamily="49" charset="0"/>
              </a:rPr>
              <a:t>FROM</a:t>
            </a:r>
            <a:r>
              <a:rPr lang="pt-BR" altLang="pt-BR" sz="2000">
                <a:latin typeface="Courier New" panose="02070309020205020404" pitchFamily="49" charset="0"/>
              </a:rPr>
              <a:t> cliente</a:t>
            </a:r>
          </a:p>
          <a:p>
            <a:pPr eaLnBrk="1" hangingPunct="1">
              <a:lnSpc>
                <a:spcPct val="88000"/>
              </a:lnSpc>
              <a:spcBef>
                <a:spcPts val="938"/>
              </a:spcBef>
              <a:buClrTx/>
              <a:buFontTx/>
              <a:buNone/>
            </a:pPr>
            <a:r>
              <a:rPr lang="pt-BR" altLang="pt-BR" sz="2000">
                <a:latin typeface="Courier New" panose="02070309020205020404" pitchFamily="49" charset="0"/>
              </a:rPr>
              <a:t> 	</a:t>
            </a:r>
            <a:r>
              <a:rPr lang="pt-BR" altLang="pt-BR" sz="2000" b="1">
                <a:latin typeface="Courier New" panose="02070309020205020404" pitchFamily="49" charset="0"/>
              </a:rPr>
              <a:t>INTERSECT</a:t>
            </a:r>
          </a:p>
          <a:p>
            <a:pPr lvl="1" eaLnBrk="1" hangingPunct="1">
              <a:lnSpc>
                <a:spcPct val="88000"/>
              </a:lnSpc>
              <a:spcBef>
                <a:spcPts val="938"/>
              </a:spcBef>
            </a:pPr>
            <a:r>
              <a:rPr lang="pt-BR" altLang="pt-BR" sz="2000">
                <a:latin typeface="Courier New" panose="02070309020205020404" pitchFamily="49" charset="0"/>
              </a:rPr>
              <a:t>	</a:t>
            </a:r>
            <a:r>
              <a:rPr lang="pt-BR" altLang="pt-BR" sz="2000" b="1">
                <a:latin typeface="Courier New" panose="02070309020205020404" pitchFamily="49" charset="0"/>
              </a:rPr>
              <a:t>SELECT</a:t>
            </a:r>
            <a:r>
              <a:rPr lang="pt-BR" altLang="pt-BR" sz="2000">
                <a:latin typeface="Courier New" panose="02070309020205020404" pitchFamily="49" charset="0"/>
              </a:rPr>
              <a:t> nome, morada</a:t>
            </a:r>
          </a:p>
          <a:p>
            <a:pPr lvl="2" eaLnBrk="1" hangingPunct="1">
              <a:lnSpc>
                <a:spcPct val="88000"/>
              </a:lnSpc>
              <a:spcBef>
                <a:spcPts val="938"/>
              </a:spcBef>
            </a:pPr>
            <a:r>
              <a:rPr lang="pt-BR" altLang="pt-BR" sz="2000">
                <a:latin typeface="Courier New" panose="02070309020205020404" pitchFamily="49" charset="0"/>
              </a:rPr>
              <a:t>  </a:t>
            </a:r>
            <a:r>
              <a:rPr lang="pt-BR" altLang="pt-BR" sz="2000" b="1">
                <a:latin typeface="Courier New" panose="02070309020205020404" pitchFamily="49" charset="0"/>
              </a:rPr>
              <a:t>FROM</a:t>
            </a:r>
            <a:r>
              <a:rPr lang="pt-BR" altLang="pt-BR" sz="2000">
                <a:latin typeface="Courier New" panose="02070309020205020404" pitchFamily="49" charset="0"/>
              </a:rPr>
              <a:t> fornecedor</a:t>
            </a:r>
          </a:p>
          <a:p>
            <a:pPr eaLnBrk="1" hangingPunct="1">
              <a:lnSpc>
                <a:spcPct val="88000"/>
              </a:lnSpc>
              <a:spcBef>
                <a:spcPts val="938"/>
              </a:spcBef>
              <a:buClrTx/>
              <a:buFontTx/>
              <a:buNone/>
            </a:pPr>
            <a:endParaRPr lang="pt-BR" altLang="pt-BR" sz="1800"/>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23813" y="20638"/>
            <a:ext cx="3938587"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spcBef>
                <a:spcPct val="0"/>
              </a:spcBef>
              <a:buClrTx/>
              <a:buFontTx/>
              <a:buNone/>
            </a:pPr>
            <a:r>
              <a:rPr lang="en-US" altLang="pt-BR" sz="2800" b="1">
                <a:solidFill>
                  <a:srgbClr val="FF6600"/>
                </a:solidFill>
              </a:rPr>
              <a:t>Diferença</a:t>
            </a:r>
          </a:p>
        </p:txBody>
      </p:sp>
      <p:sp>
        <p:nvSpPr>
          <p:cNvPr id="50179" name="Rectangle 2"/>
          <p:cNvSpPr>
            <a:spLocks noChangeArrowheads="1"/>
          </p:cNvSpPr>
          <p:nvPr/>
        </p:nvSpPr>
        <p:spPr bwMode="auto">
          <a:xfrm>
            <a:off x="88900" y="792163"/>
            <a:ext cx="9055100"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3360" tIns="25560" rIns="63360" bIns="25560">
            <a:spAutoFit/>
          </a:bodyPr>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lnSpc>
                <a:spcPct val="127000"/>
              </a:lnSpc>
              <a:spcBef>
                <a:spcPts val="1600"/>
              </a:spcBef>
              <a:buClrTx/>
              <a:buFontTx/>
              <a:buNone/>
            </a:pPr>
            <a:r>
              <a:rPr lang="en-US" altLang="pt-BR" sz="2000"/>
              <a:t>Suponha que com as tabelas anteriores</a:t>
            </a:r>
          </a:p>
          <a:p>
            <a:pPr eaLnBrk="1" hangingPunct="1">
              <a:lnSpc>
                <a:spcPct val="127000"/>
              </a:lnSpc>
              <a:spcBef>
                <a:spcPts val="1600"/>
              </a:spcBef>
              <a:buClrTx/>
              <a:buFontTx/>
              <a:buNone/>
            </a:pPr>
            <a:r>
              <a:rPr lang="en-US" altLang="pt-BR" sz="2000"/>
              <a:t>Pretende uma listagem com os nomes e moradas dos clientes que não são fornecedores</a:t>
            </a:r>
          </a:p>
        </p:txBody>
      </p:sp>
      <p:sp>
        <p:nvSpPr>
          <p:cNvPr id="50180" name="Text Box 3"/>
          <p:cNvSpPr txBox="1">
            <a:spLocks noChangeArrowheads="1"/>
          </p:cNvSpPr>
          <p:nvPr/>
        </p:nvSpPr>
        <p:spPr bwMode="auto">
          <a:xfrm>
            <a:off x="1298575" y="2976563"/>
            <a:ext cx="6189663" cy="249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3360" tIns="25560" rIns="63360" bIns="25560"/>
          <a:lstStyle>
            <a:lvl1pPr marL="381000" indent="-377825">
              <a:spcBef>
                <a:spcPts val="350"/>
              </a:spcBef>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1pPr>
            <a:lvl2pPr marL="1122363" indent="-661988">
              <a:spcBef>
                <a:spcPts val="350"/>
              </a:spcBef>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381000"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9364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lnSpc>
                <a:spcPct val="88000"/>
              </a:lnSpc>
              <a:spcBef>
                <a:spcPts val="938"/>
              </a:spcBef>
              <a:buClrTx/>
              <a:buFontTx/>
              <a:buNone/>
            </a:pPr>
            <a:endParaRPr lang="pt-BR" altLang="pt-BR" sz="2000">
              <a:latin typeface="Courier New" panose="02070309020205020404" pitchFamily="49" charset="0"/>
            </a:endParaRPr>
          </a:p>
          <a:p>
            <a:pPr lvl="1" eaLnBrk="1" hangingPunct="1">
              <a:lnSpc>
                <a:spcPct val="88000"/>
              </a:lnSpc>
              <a:spcBef>
                <a:spcPts val="938"/>
              </a:spcBef>
            </a:pPr>
            <a:r>
              <a:rPr lang="pt-BR" altLang="pt-BR" sz="2000">
                <a:latin typeface="Courier New" panose="02070309020205020404" pitchFamily="49" charset="0"/>
              </a:rPr>
              <a:t>	</a:t>
            </a:r>
            <a:r>
              <a:rPr lang="pt-BR" altLang="pt-BR" sz="2000" b="1">
                <a:latin typeface="Courier New" panose="02070309020205020404" pitchFamily="49" charset="0"/>
              </a:rPr>
              <a:t>SELECT</a:t>
            </a:r>
            <a:r>
              <a:rPr lang="pt-BR" altLang="pt-BR" sz="2000">
                <a:latin typeface="Courier New" panose="02070309020205020404" pitchFamily="49" charset="0"/>
              </a:rPr>
              <a:t> nome, morada</a:t>
            </a:r>
          </a:p>
          <a:p>
            <a:pPr lvl="1" eaLnBrk="1" hangingPunct="1">
              <a:lnSpc>
                <a:spcPct val="88000"/>
              </a:lnSpc>
              <a:spcBef>
                <a:spcPts val="938"/>
              </a:spcBef>
            </a:pPr>
            <a:r>
              <a:rPr lang="pt-BR" altLang="pt-BR" sz="2000">
                <a:latin typeface="Courier New" panose="02070309020205020404" pitchFamily="49" charset="0"/>
              </a:rPr>
              <a:t>    </a:t>
            </a:r>
            <a:r>
              <a:rPr lang="pt-BR" altLang="pt-BR" sz="2000" b="1">
                <a:latin typeface="Courier New" panose="02070309020205020404" pitchFamily="49" charset="0"/>
              </a:rPr>
              <a:t>FROM</a:t>
            </a:r>
            <a:r>
              <a:rPr lang="pt-BR" altLang="pt-BR" sz="2000">
                <a:latin typeface="Courier New" panose="02070309020205020404" pitchFamily="49" charset="0"/>
              </a:rPr>
              <a:t> cliente</a:t>
            </a:r>
          </a:p>
          <a:p>
            <a:pPr eaLnBrk="1" hangingPunct="1">
              <a:lnSpc>
                <a:spcPct val="88000"/>
              </a:lnSpc>
              <a:spcBef>
                <a:spcPts val="938"/>
              </a:spcBef>
              <a:buClrTx/>
              <a:buFontTx/>
              <a:buNone/>
            </a:pPr>
            <a:r>
              <a:rPr lang="pt-BR" altLang="pt-BR" sz="2000">
                <a:latin typeface="Courier New" panose="02070309020205020404" pitchFamily="49" charset="0"/>
              </a:rPr>
              <a:t> 	</a:t>
            </a:r>
            <a:r>
              <a:rPr lang="pt-BR" altLang="pt-BR" sz="2000" b="1">
                <a:latin typeface="Courier New" panose="02070309020205020404" pitchFamily="49" charset="0"/>
              </a:rPr>
              <a:t>EXCEPT</a:t>
            </a:r>
            <a:r>
              <a:rPr lang="pt-BR" altLang="pt-BR" sz="2000">
                <a:latin typeface="Courier New" panose="02070309020205020404" pitchFamily="49" charset="0"/>
              </a:rPr>
              <a:t>	</a:t>
            </a:r>
          </a:p>
          <a:p>
            <a:pPr lvl="1" eaLnBrk="1" hangingPunct="1">
              <a:lnSpc>
                <a:spcPct val="88000"/>
              </a:lnSpc>
              <a:spcBef>
                <a:spcPts val="938"/>
              </a:spcBef>
            </a:pPr>
            <a:r>
              <a:rPr lang="pt-BR" altLang="pt-BR" sz="2000">
                <a:latin typeface="Courier New" panose="02070309020205020404" pitchFamily="49" charset="0"/>
              </a:rPr>
              <a:t>	</a:t>
            </a:r>
            <a:r>
              <a:rPr lang="pt-BR" altLang="pt-BR" sz="2000" b="1">
                <a:latin typeface="Courier New" panose="02070309020205020404" pitchFamily="49" charset="0"/>
              </a:rPr>
              <a:t>SELECT</a:t>
            </a:r>
            <a:r>
              <a:rPr lang="pt-BR" altLang="pt-BR" sz="2000">
                <a:latin typeface="Courier New" panose="02070309020205020404" pitchFamily="49" charset="0"/>
              </a:rPr>
              <a:t> nome, morada</a:t>
            </a:r>
          </a:p>
          <a:p>
            <a:pPr lvl="1" eaLnBrk="1" hangingPunct="1">
              <a:lnSpc>
                <a:spcPct val="88000"/>
              </a:lnSpc>
              <a:spcBef>
                <a:spcPts val="938"/>
              </a:spcBef>
            </a:pPr>
            <a:r>
              <a:rPr lang="pt-BR" altLang="pt-BR" sz="2000">
                <a:latin typeface="Courier New" panose="02070309020205020404" pitchFamily="49" charset="0"/>
              </a:rPr>
              <a:t>	  </a:t>
            </a:r>
            <a:r>
              <a:rPr lang="pt-BR" altLang="pt-BR" sz="2000" b="1">
                <a:latin typeface="Courier New" panose="02070309020205020404" pitchFamily="49" charset="0"/>
              </a:rPr>
              <a:t>FROM</a:t>
            </a:r>
            <a:r>
              <a:rPr lang="pt-BR" altLang="pt-BR" sz="2000">
                <a:latin typeface="Courier New" panose="02070309020205020404" pitchFamily="49" charset="0"/>
              </a:rPr>
              <a:t> fornecedor</a:t>
            </a:r>
          </a:p>
          <a:p>
            <a:pPr eaLnBrk="1" hangingPunct="1">
              <a:lnSpc>
                <a:spcPct val="88000"/>
              </a:lnSpc>
              <a:spcBef>
                <a:spcPts val="938"/>
              </a:spcBef>
              <a:buClrTx/>
              <a:buFontTx/>
              <a:buNone/>
            </a:pPr>
            <a:endParaRPr lang="pt-BR" altLang="pt-BR" sz="1800"/>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8F03439D-C69C-4760-9631-C68EFA0EEFD6}" type="slidenum">
              <a:rPr lang="en-US" altLang="pt-BR" sz="1000"/>
              <a:pPr algn="r" eaLnBrk="1" hangingPunct="1">
                <a:spcBef>
                  <a:spcPct val="0"/>
                </a:spcBef>
                <a:buClrTx/>
                <a:buFontTx/>
                <a:buNone/>
              </a:pPr>
              <a:t>24</a:t>
            </a:fld>
            <a:endParaRPr lang="en-US" altLang="pt-BR" sz="1000"/>
          </a:p>
        </p:txBody>
      </p:sp>
      <p:sp>
        <p:nvSpPr>
          <p:cNvPr id="52227" name="Text Box 2"/>
          <p:cNvSpPr txBox="1">
            <a:spLocks noChangeArrowheads="1"/>
          </p:cNvSpPr>
          <p:nvPr/>
        </p:nvSpPr>
        <p:spPr bwMode="auto">
          <a:xfrm>
            <a:off x="157163" y="71438"/>
            <a:ext cx="883443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spcBef>
                <a:spcPct val="0"/>
              </a:spcBef>
              <a:buClrTx/>
              <a:buFontTx/>
              <a:buNone/>
            </a:pPr>
            <a:r>
              <a:rPr lang="pt-BR" altLang="pt-BR" sz="2800" b="1">
                <a:solidFill>
                  <a:srgbClr val="FF6600"/>
                </a:solidFill>
              </a:rPr>
              <a:t>SQL: Comandos para Manipulação de Dados </a:t>
            </a:r>
            <a:r>
              <a:rPr lang="pt-BR" altLang="pt-BR" sz="1200" b="1">
                <a:solidFill>
                  <a:srgbClr val="FF6600"/>
                </a:solidFill>
              </a:rPr>
              <a:t>(Cont.) </a:t>
            </a:r>
          </a:p>
        </p:txBody>
      </p:sp>
      <p:sp>
        <p:nvSpPr>
          <p:cNvPr id="28675" name="Text Box 3"/>
          <p:cNvSpPr txBox="1">
            <a:spLocks noChangeArrowheads="1"/>
          </p:cNvSpPr>
          <p:nvPr/>
        </p:nvSpPr>
        <p:spPr bwMode="auto">
          <a:xfrm>
            <a:off x="146050" y="838200"/>
            <a:ext cx="8926513" cy="558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1pPr>
            <a:lvl2pPr marL="739775" indent="-28257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9pPr>
          </a:lstStyle>
          <a:p>
            <a:pPr eaLnBrk="1" hangingPunct="1">
              <a:buClr>
                <a:srgbClr val="000000"/>
              </a:buClr>
              <a:buSzPct val="100000"/>
              <a:buFont typeface="Arial" panose="020B0604020202020204" pitchFamily="34" charset="0"/>
              <a:buChar char="•"/>
              <a:defRPr/>
            </a:pPr>
            <a:r>
              <a:rPr lang="pt-BR" altLang="pt-BR" sz="2000"/>
              <a:t> Visões (VIEWs)</a:t>
            </a:r>
          </a:p>
          <a:p>
            <a:pPr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Comando CREATE VIEW cria uma visão, que nada mais é que armazenar o comando SELECT de modo que quando chamada a visão, ela refaça aquele SELECT e mostre em uma tabela temporária.</a:t>
            </a:r>
          </a:p>
          <a:p>
            <a:pPr marL="741363" lvl="1" eaLnBrk="1" hangingPunct="1">
              <a:buSzPct val="100000"/>
              <a:defRPr/>
            </a:pPr>
            <a:endParaRPr lang="pt-BR" altLang="pt-BR" sz="2000"/>
          </a:p>
          <a:p>
            <a:pPr lvl="1" indent="-279400" eaLnBrk="1" hangingPunct="1">
              <a:buSzPct val="100000"/>
              <a:defRPr/>
            </a:pPr>
            <a:r>
              <a:rPr lang="pt-BR" altLang="pt-BR" sz="2000"/>
              <a:t>Criação:</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CREATE VIEW </a:t>
            </a:r>
            <a:r>
              <a:rPr lang="pt-BR" altLang="pt-BR" sz="2000">
                <a:latin typeface="Courier New" panose="02070309020205020404" pitchFamily="49" charset="0"/>
                <a:cs typeface="Courier New" panose="02070309020205020404" pitchFamily="49" charset="0"/>
              </a:rPr>
              <a:t>visao </a:t>
            </a:r>
            <a:r>
              <a:rPr lang="pt-BR" altLang="pt-BR" sz="2000" b="1">
                <a:latin typeface="Courier New" panose="02070309020205020404" pitchFamily="49" charset="0"/>
                <a:cs typeface="Courier New" panose="02070309020205020404" pitchFamily="49" charset="0"/>
              </a:rPr>
              <a:t>AS</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SELECT </a:t>
            </a:r>
            <a:r>
              <a:rPr lang="pt-BR" altLang="pt-BR" sz="2000">
                <a:latin typeface="Courier New" panose="02070309020205020404" pitchFamily="49" charset="0"/>
                <a:cs typeface="Courier New" panose="02070309020205020404" pitchFamily="49" charset="0"/>
              </a:rPr>
              <a:t>t1.coluna1 </a:t>
            </a:r>
            <a:r>
              <a:rPr lang="pt-BR" altLang="pt-BR" sz="2000" b="1">
                <a:latin typeface="Courier New" panose="02070309020205020404" pitchFamily="49" charset="0"/>
                <a:cs typeface="Courier New" panose="02070309020205020404" pitchFamily="49" charset="0"/>
              </a:rPr>
              <a:t>AS </a:t>
            </a:r>
            <a:r>
              <a:rPr lang="pt-BR" altLang="pt-BR" sz="2000">
                <a:latin typeface="Courier New" panose="02070309020205020404" pitchFamily="49" charset="0"/>
                <a:cs typeface="Courier New" panose="02070309020205020404" pitchFamily="49" charset="0"/>
              </a:rPr>
              <a:t>col1,</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a:t>
            </a:r>
            <a:r>
              <a:rPr lang="pt-BR" altLang="pt-BR" sz="2000">
                <a:latin typeface="Courier New" panose="02070309020205020404" pitchFamily="49" charset="0"/>
                <a:cs typeface="Courier New" panose="02070309020205020404" pitchFamily="49" charset="0"/>
              </a:rPr>
              <a:t>t2.coluna1 </a:t>
            </a:r>
            <a:r>
              <a:rPr lang="pt-BR" altLang="pt-BR" sz="2000" b="1">
                <a:latin typeface="Courier New" panose="02070309020205020404" pitchFamily="49" charset="0"/>
                <a:cs typeface="Courier New" panose="02070309020205020404" pitchFamily="49" charset="0"/>
              </a:rPr>
              <a:t>AS</a:t>
            </a:r>
            <a:r>
              <a:rPr lang="pt-BR" altLang="pt-BR" sz="2000">
                <a:latin typeface="Courier New" panose="02070309020205020404" pitchFamily="49" charset="0"/>
                <a:cs typeface="Courier New" panose="02070309020205020404" pitchFamily="49" charset="0"/>
              </a:rPr>
              <a:t> col2,</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a:t>
            </a:r>
            <a:r>
              <a:rPr lang="pt-BR" altLang="pt-BR" sz="2000">
                <a:latin typeface="Courier New" panose="02070309020205020404" pitchFamily="49" charset="0"/>
                <a:cs typeface="Courier New" panose="02070309020205020404" pitchFamily="49" charset="0"/>
              </a:rPr>
              <a:t>t2.coluna2 </a:t>
            </a:r>
            <a:r>
              <a:rPr lang="pt-BR" altLang="pt-BR" sz="2000" b="1">
                <a:latin typeface="Courier New" panose="02070309020205020404" pitchFamily="49" charset="0"/>
                <a:cs typeface="Courier New" panose="02070309020205020404" pitchFamily="49" charset="0"/>
              </a:rPr>
              <a:t>AS</a:t>
            </a:r>
            <a:r>
              <a:rPr lang="pt-BR" altLang="pt-BR" sz="2000">
                <a:latin typeface="Courier New" panose="02070309020205020404" pitchFamily="49" charset="0"/>
                <a:cs typeface="Courier New" panose="02070309020205020404" pitchFamily="49" charset="0"/>
              </a:rPr>
              <a:t> col3</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FROM </a:t>
            </a:r>
            <a:r>
              <a:rPr lang="pt-BR" altLang="pt-BR" sz="2000">
                <a:latin typeface="Courier New" panose="02070309020205020404" pitchFamily="49" charset="0"/>
                <a:cs typeface="Courier New" panose="02070309020205020404" pitchFamily="49" charset="0"/>
              </a:rPr>
              <a:t>tabela1 t1</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JOIN</a:t>
            </a:r>
            <a:r>
              <a:rPr lang="pt-BR" altLang="pt-BR" sz="2000">
                <a:latin typeface="Courier New" panose="02070309020205020404" pitchFamily="49" charset="0"/>
                <a:cs typeface="Courier New" panose="02070309020205020404" pitchFamily="49" charset="0"/>
              </a:rPr>
              <a:t> tabela2 t2</a:t>
            </a:r>
          </a:p>
          <a:p>
            <a:pPr lvl="1" indent="-279400"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ON </a:t>
            </a:r>
            <a:r>
              <a:rPr lang="pt-BR" altLang="pt-BR" sz="2000">
                <a:latin typeface="Courier New" panose="02070309020205020404" pitchFamily="49" charset="0"/>
                <a:cs typeface="Courier New" panose="02070309020205020404" pitchFamily="49" charset="0"/>
              </a:rPr>
              <a:t>t1.coluna2 = t2.coluna1</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ORDER BY </a:t>
            </a:r>
            <a:r>
              <a:rPr lang="pt-BR" altLang="pt-BR" sz="2000">
                <a:latin typeface="Courier New" panose="02070309020205020404" pitchFamily="49" charset="0"/>
                <a:cs typeface="Courier New" panose="02070309020205020404" pitchFamily="49" charset="0"/>
              </a:rPr>
              <a:t>t1.coluna1 </a:t>
            </a:r>
            <a:r>
              <a:rPr lang="pt-BR" altLang="pt-BR" sz="2000" b="1">
                <a:latin typeface="Courier New" panose="02070309020205020404" pitchFamily="49" charset="0"/>
                <a:cs typeface="Courier New" panose="02070309020205020404" pitchFamily="49" charset="0"/>
              </a:rPr>
              <a:t>ASC</a:t>
            </a:r>
            <a:r>
              <a:rPr lang="pt-BR" altLang="pt-BR" sz="2000">
                <a:latin typeface="Courier New" panose="02070309020205020404" pitchFamily="49" charset="0"/>
                <a:cs typeface="Courier New" panose="02070309020205020404" pitchFamily="49" charset="0"/>
              </a:rPr>
              <a:t>, t2.coluna1 </a:t>
            </a:r>
            <a:r>
              <a:rPr lang="pt-BR" altLang="pt-BR" sz="2000" b="1">
                <a:latin typeface="Courier New" panose="02070309020205020404" pitchFamily="49" charset="0"/>
                <a:cs typeface="Courier New" panose="02070309020205020404" pitchFamily="49" charset="0"/>
              </a:rPr>
              <a:t>DESC</a:t>
            </a:r>
            <a:r>
              <a:rPr lang="pt-BR" altLang="pt-BR" sz="2000">
                <a:latin typeface="Courier New" panose="02070309020205020404" pitchFamily="49" charset="0"/>
                <a:cs typeface="Courier New" panose="02070309020205020404" pitchFamily="49" charset="0"/>
              </a:rPr>
              <a:t>, t2.coluna2</a:t>
            </a:r>
          </a:p>
          <a:p>
            <a:pPr lvl="1" indent="-279400" eaLnBrk="1" hangingPunct="1">
              <a:buSzPct val="100000"/>
              <a:defRPr/>
            </a:pPr>
            <a:endParaRPr lang="pt-BR" altLang="pt-BR" sz="2000">
              <a:latin typeface="Courier New" panose="02070309020205020404" pitchFamily="49" charset="0"/>
              <a:cs typeface="Courier New" panose="02070309020205020404" pitchFamily="49" charset="0"/>
            </a:endParaRPr>
          </a:p>
          <a:p>
            <a:pPr lvl="1" indent="-279400" eaLnBrk="1" hangingPunct="1">
              <a:buSzPct val="100000"/>
              <a:defRPr/>
            </a:pPr>
            <a:r>
              <a:rPr lang="pt-BR" altLang="pt-BR" sz="2000"/>
              <a:t>Chamada:</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SELECT </a:t>
            </a: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FROM </a:t>
            </a:r>
            <a:r>
              <a:rPr lang="pt-BR" altLang="pt-BR" sz="2000">
                <a:latin typeface="Courier New" panose="02070309020205020404" pitchFamily="49" charset="0"/>
                <a:cs typeface="Courier New" panose="02070309020205020404" pitchFamily="49" charset="0"/>
              </a:rPr>
              <a:t>visao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D24D73C1-6421-4C29-B92B-DD354BA50352}" type="slidenum">
              <a:rPr lang="en-US" altLang="pt-BR" sz="1000"/>
              <a:pPr algn="r" eaLnBrk="1" hangingPunct="1">
                <a:spcBef>
                  <a:spcPct val="0"/>
                </a:spcBef>
                <a:buClrTx/>
                <a:buFontTx/>
                <a:buNone/>
              </a:pPr>
              <a:t>25</a:t>
            </a:fld>
            <a:endParaRPr lang="en-US" altLang="pt-BR" sz="1000"/>
          </a:p>
        </p:txBody>
      </p:sp>
      <p:sp>
        <p:nvSpPr>
          <p:cNvPr id="54275" name="Text Box 2"/>
          <p:cNvSpPr txBox="1">
            <a:spLocks noChangeArrowheads="1"/>
          </p:cNvSpPr>
          <p:nvPr/>
        </p:nvSpPr>
        <p:spPr bwMode="auto">
          <a:xfrm>
            <a:off x="157163" y="71438"/>
            <a:ext cx="883443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spcBef>
                <a:spcPct val="0"/>
              </a:spcBef>
              <a:buClrTx/>
              <a:buFontTx/>
              <a:buNone/>
            </a:pPr>
            <a:r>
              <a:rPr lang="pt-BR" altLang="pt-BR" sz="2800" b="1">
                <a:solidFill>
                  <a:srgbClr val="FF6600"/>
                </a:solidFill>
              </a:rPr>
              <a:t>SQL: Comandos para Manipulação de Dados </a:t>
            </a:r>
            <a:r>
              <a:rPr lang="pt-BR" altLang="pt-BR" sz="1200" b="1">
                <a:solidFill>
                  <a:srgbClr val="FF6600"/>
                </a:solidFill>
              </a:rPr>
              <a:t>(Cont.) </a:t>
            </a:r>
          </a:p>
        </p:txBody>
      </p:sp>
      <p:sp>
        <p:nvSpPr>
          <p:cNvPr id="29699" name="Text Box 3"/>
          <p:cNvSpPr txBox="1">
            <a:spLocks noChangeArrowheads="1"/>
          </p:cNvSpPr>
          <p:nvPr/>
        </p:nvSpPr>
        <p:spPr bwMode="auto">
          <a:xfrm>
            <a:off x="146050" y="838200"/>
            <a:ext cx="8458200" cy="344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1pPr>
            <a:lvl2pPr marL="739775" indent="-28257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9pPr>
          </a:lstStyle>
          <a:p>
            <a:pPr eaLnBrk="1" hangingPunct="1">
              <a:buClr>
                <a:srgbClr val="000000"/>
              </a:buClr>
              <a:buSzPct val="100000"/>
              <a:buFont typeface="Arial" panose="020B0604020202020204" pitchFamily="34" charset="0"/>
              <a:buChar char="•"/>
              <a:defRPr/>
            </a:pPr>
            <a:r>
              <a:rPr lang="pt-BR" altLang="pt-BR" sz="2000"/>
              <a:t> Visões (VIEWs) (Cont.)</a:t>
            </a:r>
          </a:p>
          <a:p>
            <a:pPr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Atualização, inclusão e exclusão de dados de uma VIEW</a:t>
            </a:r>
          </a:p>
          <a:p>
            <a:pPr marL="741363" lvl="1" eaLnBrk="1" hangingPunct="1">
              <a:buSzPct val="100000"/>
              <a:defRPr/>
            </a:pPr>
            <a:endParaRPr lang="pt-BR" altLang="pt-BR" sz="2000"/>
          </a:p>
          <a:p>
            <a:pPr lvl="2" eaLnBrk="1" hangingPunct="1">
              <a:buClr>
                <a:srgbClr val="000000"/>
              </a:buClr>
              <a:buSzPct val="100000"/>
              <a:buFont typeface="Arial" panose="020B0604020202020204" pitchFamily="34" charset="0"/>
              <a:buChar char="•"/>
              <a:defRPr/>
            </a:pPr>
            <a:r>
              <a:rPr lang="pt-BR" altLang="pt-BR" sz="2000"/>
              <a:t>Apesar da possibilidade de realizar as mesmas operações de DML que uma tabela normal possui, a inclusão, a alteração e a exclusão de dados através de uma VIEW não é recomendada, pelo fato de que a regra de integridade referencial e nulos em tuplas pode ser quebrada por esta operação. </a:t>
            </a:r>
          </a:p>
          <a:p>
            <a:pPr lvl="2" indent="-227013" eaLnBrk="1" hangingPunct="1">
              <a:buSzPct val="100000"/>
              <a:defRPr/>
            </a:pPr>
            <a:endParaRPr lang="pt-BR" altLang="pt-BR" sz="2000"/>
          </a:p>
          <a:p>
            <a:pPr lvl="2" eaLnBrk="1" hangingPunct="1">
              <a:buClr>
                <a:srgbClr val="000000"/>
              </a:buClr>
              <a:buSzPct val="100000"/>
              <a:buFont typeface="Arial" panose="020B0604020202020204" pitchFamily="34" charset="0"/>
              <a:buChar char="•"/>
              <a:defRPr/>
            </a:pPr>
            <a:r>
              <a:rPr lang="pt-BR" altLang="pt-BR" sz="2000"/>
              <a:t>Segue um exemplo no próximo slide: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1E7DD346-2A6C-4849-9E1C-153F684A434B}" type="slidenum">
              <a:rPr lang="en-US" altLang="pt-BR" sz="1000"/>
              <a:pPr algn="r" eaLnBrk="1" hangingPunct="1">
                <a:spcBef>
                  <a:spcPct val="0"/>
                </a:spcBef>
                <a:buClrTx/>
                <a:buFontTx/>
                <a:buNone/>
              </a:pPr>
              <a:t>26</a:t>
            </a:fld>
            <a:endParaRPr lang="en-US" altLang="pt-BR" sz="1000"/>
          </a:p>
        </p:txBody>
      </p:sp>
      <p:sp>
        <p:nvSpPr>
          <p:cNvPr id="56323" name="Text Box 2"/>
          <p:cNvSpPr txBox="1">
            <a:spLocks noChangeArrowheads="1"/>
          </p:cNvSpPr>
          <p:nvPr/>
        </p:nvSpPr>
        <p:spPr bwMode="auto">
          <a:xfrm>
            <a:off x="157163" y="71438"/>
            <a:ext cx="883443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spcBef>
                <a:spcPct val="0"/>
              </a:spcBef>
              <a:buClrTx/>
              <a:buFontTx/>
              <a:buNone/>
            </a:pPr>
            <a:r>
              <a:rPr lang="pt-BR" altLang="pt-BR" sz="2800" b="1">
                <a:solidFill>
                  <a:srgbClr val="FF6600"/>
                </a:solidFill>
              </a:rPr>
              <a:t>SQL: Comandos para Manipulação de Dados </a:t>
            </a:r>
            <a:r>
              <a:rPr lang="pt-BR" altLang="pt-BR" sz="1200" b="1">
                <a:solidFill>
                  <a:srgbClr val="FF6600"/>
                </a:solidFill>
              </a:rPr>
              <a:t>(Cont.) </a:t>
            </a:r>
          </a:p>
        </p:txBody>
      </p:sp>
      <p:sp>
        <p:nvSpPr>
          <p:cNvPr id="30723" name="Text Box 3"/>
          <p:cNvSpPr txBox="1">
            <a:spLocks noChangeArrowheads="1"/>
          </p:cNvSpPr>
          <p:nvPr/>
        </p:nvSpPr>
        <p:spPr bwMode="auto">
          <a:xfrm>
            <a:off x="146050" y="838200"/>
            <a:ext cx="8458200" cy="558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1pPr>
            <a:lvl2pPr marL="739775" indent="-28257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9pPr>
          </a:lstStyle>
          <a:p>
            <a:pPr eaLnBrk="1" hangingPunct="1">
              <a:buClr>
                <a:srgbClr val="000000"/>
              </a:buClr>
              <a:buSzPct val="100000"/>
              <a:buFont typeface="Arial" panose="020B0604020202020204" pitchFamily="34" charset="0"/>
              <a:buChar char="•"/>
              <a:defRPr/>
            </a:pPr>
            <a:r>
              <a:rPr lang="pt-BR" altLang="pt-BR" sz="2000"/>
              <a:t> Visões (VIEWs) (Cont.)</a:t>
            </a:r>
          </a:p>
          <a:p>
            <a:pPr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Exemplo:</a:t>
            </a:r>
          </a:p>
          <a:p>
            <a:pPr lvl="2" eaLnBrk="1" hangingPunct="1">
              <a:buClr>
                <a:srgbClr val="000000"/>
              </a:buClr>
              <a:buSzPct val="100000"/>
              <a:buFont typeface="Arial" panose="020B0604020202020204" pitchFamily="34" charset="0"/>
              <a:buChar char="•"/>
              <a:defRPr/>
            </a:pPr>
            <a:r>
              <a:rPr lang="pt-BR" altLang="pt-BR" sz="2000"/>
              <a:t>Na VIEW abaixo, vemos que ela retorna 1 campo.</a:t>
            </a:r>
          </a:p>
          <a:p>
            <a:pPr lvl="2" indent="-227013" eaLnBrk="1" hangingPunct="1">
              <a:buSzPct val="100000"/>
              <a:defRPr/>
            </a:pPr>
            <a:endParaRPr lang="pt-BR" altLang="pt-BR" sz="2000"/>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CREATE VIEW </a:t>
            </a:r>
            <a:r>
              <a:rPr lang="pt-BR" altLang="pt-BR" sz="2000">
                <a:latin typeface="Courier New" panose="02070309020205020404" pitchFamily="49" charset="0"/>
                <a:cs typeface="Courier New" panose="02070309020205020404" pitchFamily="49" charset="0"/>
              </a:rPr>
              <a:t>visao2 </a:t>
            </a:r>
            <a:r>
              <a:rPr lang="pt-BR" altLang="pt-BR" sz="2000" b="1">
                <a:latin typeface="Courier New" panose="02070309020205020404" pitchFamily="49" charset="0"/>
                <a:cs typeface="Courier New" panose="02070309020205020404" pitchFamily="49" charset="0"/>
              </a:rPr>
              <a:t>AS</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SELECT </a:t>
            </a:r>
            <a:r>
              <a:rPr lang="pt-BR" altLang="pt-BR" sz="2000">
                <a:latin typeface="Courier New" panose="02070309020205020404" pitchFamily="49" charset="0"/>
                <a:cs typeface="Courier New" panose="02070309020205020404" pitchFamily="49" charset="0"/>
              </a:rPr>
              <a:t>t2.coluna2 </a:t>
            </a:r>
            <a:r>
              <a:rPr lang="pt-BR" altLang="pt-BR" sz="2000" b="1">
                <a:latin typeface="Courier New" panose="02070309020205020404" pitchFamily="49" charset="0"/>
                <a:cs typeface="Courier New" panose="02070309020205020404" pitchFamily="49" charset="0"/>
              </a:rPr>
              <a:t>AS </a:t>
            </a:r>
            <a:r>
              <a:rPr lang="pt-BR" altLang="pt-BR" sz="2000">
                <a:latin typeface="Courier New" panose="02070309020205020404" pitchFamily="49" charset="0"/>
                <a:cs typeface="Courier New" panose="02070309020205020404" pitchFamily="49" charset="0"/>
              </a:rPr>
              <a:t>coluna1</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FROM </a:t>
            </a:r>
            <a:r>
              <a:rPr lang="pt-BR" altLang="pt-BR" sz="2000">
                <a:latin typeface="Courier New" panose="02070309020205020404" pitchFamily="49" charset="0"/>
                <a:cs typeface="Courier New" panose="02070309020205020404" pitchFamily="49" charset="0"/>
              </a:rPr>
              <a:t>tabela1 t1</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JOIN</a:t>
            </a:r>
            <a:r>
              <a:rPr lang="pt-BR" altLang="pt-BR" sz="2000">
                <a:latin typeface="Courier New" panose="02070309020205020404" pitchFamily="49" charset="0"/>
                <a:cs typeface="Courier New" panose="02070309020205020404" pitchFamily="49" charset="0"/>
              </a:rPr>
              <a:t> tabela2 t2</a:t>
            </a:r>
          </a:p>
          <a:p>
            <a:pPr lvl="1" indent="-279400"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ON </a:t>
            </a:r>
            <a:r>
              <a:rPr lang="pt-BR" altLang="pt-BR" sz="2000">
                <a:latin typeface="Courier New" panose="02070309020205020404" pitchFamily="49" charset="0"/>
                <a:cs typeface="Courier New" panose="02070309020205020404" pitchFamily="49" charset="0"/>
              </a:rPr>
              <a:t>t1.coluna2 = t2.coluna1</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ORDER BY </a:t>
            </a:r>
            <a:r>
              <a:rPr lang="pt-BR" altLang="pt-BR" sz="2000">
                <a:latin typeface="Courier New" panose="02070309020205020404" pitchFamily="49" charset="0"/>
                <a:cs typeface="Courier New" panose="02070309020205020404" pitchFamily="49" charset="0"/>
              </a:rPr>
              <a:t>t2.coluna2 </a:t>
            </a:r>
          </a:p>
          <a:p>
            <a:pPr lvl="2" indent="-227013" eaLnBrk="1" hangingPunct="1">
              <a:buSzPct val="100000"/>
              <a:defRPr/>
            </a:pPr>
            <a:endParaRPr lang="pt-BR" altLang="pt-BR" sz="2000"/>
          </a:p>
          <a:p>
            <a:pPr lvl="2" eaLnBrk="1" hangingPunct="1">
              <a:buClr>
                <a:srgbClr val="000000"/>
              </a:buClr>
              <a:buSzPct val="100000"/>
              <a:buFont typeface="Arial" panose="020B0604020202020204" pitchFamily="34" charset="0"/>
              <a:buChar char="•"/>
              <a:defRPr/>
            </a:pPr>
            <a:r>
              <a:rPr lang="pt-BR" altLang="pt-BR" sz="2000"/>
              <a:t>Se incluirmos dados nesta VIEW, os campos Chave Primária de ambas as tabelas estarão nulos, o que afeta a regra de Integridade Referencial e Nulos em tuplas, vistos na aula 6 do semestre passado.</a:t>
            </a:r>
          </a:p>
          <a:p>
            <a:pPr lvl="1" indent="-279400" eaLnBrk="1" hangingPunct="1">
              <a:buSzPct val="100000"/>
              <a:defRPr/>
            </a:pPr>
            <a:endParaRPr lang="pt-BR" altLang="pt-BR" sz="2000">
              <a:latin typeface="Courier New" panose="02070309020205020404" pitchFamily="49" charset="0"/>
              <a:cs typeface="Courier New" panose="02070309020205020404" pitchFamily="49" charset="0"/>
            </a:endParaRPr>
          </a:p>
          <a:p>
            <a:pPr lvl="2" indent="-227013" eaLnBrk="1" hangingPunct="1">
              <a:buSzPct val="100000"/>
              <a:defRPr/>
            </a:pPr>
            <a:endParaRPr lang="pt-BR" altLang="pt-BR" sz="2000">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157163" y="71438"/>
            <a:ext cx="8834437" cy="662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9pPr>
          </a:lstStyle>
          <a:p>
            <a:pPr eaLnBrk="1" hangingPunct="1">
              <a:buSzPct val="100000"/>
              <a:defRPr/>
            </a:pPr>
            <a:r>
              <a:rPr lang="pt-BR" altLang="pt-BR" sz="2800" b="1">
                <a:solidFill>
                  <a:srgbClr val="FF6600"/>
                </a:solidFill>
              </a:rPr>
              <a:t>Exercícios</a:t>
            </a:r>
          </a:p>
          <a:p>
            <a:pPr eaLnBrk="1" hangingPunct="1">
              <a:buSzPct val="100000"/>
              <a:defRPr/>
            </a:pPr>
            <a:endParaRPr lang="pt-BR" altLang="pt-BR" sz="900"/>
          </a:p>
          <a:p>
            <a:pPr marL="339725" indent="-336550" eaLnBrk="1" hangingPunct="1">
              <a:buClr>
                <a:srgbClr val="000000"/>
              </a:buClr>
              <a:buSzPct val="100000"/>
              <a:buFont typeface="Times New Roman" panose="02020603050405020304" pitchFamily="18" charset="0"/>
              <a:buAutoNum type="arabicPeriod"/>
              <a:defRPr/>
            </a:pPr>
            <a:r>
              <a:rPr lang="pt-BR" altLang="pt-BR" sz="2800"/>
              <a:t>Qual sua opinião sobre a seleção de dados? Ela foi bem criada na linguagem SQL ou faltam funções para a mesma?</a:t>
            </a:r>
          </a:p>
          <a:p>
            <a:pPr marL="341313" eaLnBrk="1" hangingPunct="1">
              <a:buSzPct val="100000"/>
              <a:defRPr/>
            </a:pPr>
            <a:endParaRPr lang="pt-BR" altLang="pt-BR" sz="2800"/>
          </a:p>
          <a:p>
            <a:pPr marL="339725" indent="-336550" eaLnBrk="1" hangingPunct="1">
              <a:buClr>
                <a:srgbClr val="000000"/>
              </a:buClr>
              <a:buSzPct val="100000"/>
              <a:buFont typeface="Times New Roman" panose="02020603050405020304" pitchFamily="18" charset="0"/>
              <a:buAutoNum type="arabicPeriod"/>
              <a:defRPr/>
            </a:pPr>
            <a:r>
              <a:rPr lang="pt-BR" altLang="pt-BR" sz="2800"/>
              <a:t> Qual finalidade do comando SELECT?</a:t>
            </a:r>
          </a:p>
          <a:p>
            <a:pPr marL="341313" eaLnBrk="1" hangingPunct="1">
              <a:buSzPct val="100000"/>
              <a:defRPr/>
            </a:pPr>
            <a:endParaRPr lang="pt-BR" altLang="pt-BR" sz="2800"/>
          </a:p>
          <a:p>
            <a:pPr marL="339725" indent="-336550" eaLnBrk="1" hangingPunct="1">
              <a:buClr>
                <a:srgbClr val="000000"/>
              </a:buClr>
              <a:buSzPct val="100000"/>
              <a:buFont typeface="Times New Roman" panose="02020603050405020304" pitchFamily="18" charset="0"/>
              <a:buAutoNum type="arabicPeriod"/>
              <a:defRPr/>
            </a:pPr>
            <a:r>
              <a:rPr lang="pt-BR" altLang="pt-BR" sz="2800"/>
              <a:t> Qual finalidade do comando FROM?</a:t>
            </a:r>
          </a:p>
          <a:p>
            <a:pPr marL="341313" eaLnBrk="1" hangingPunct="1">
              <a:buSzPct val="100000"/>
              <a:defRPr/>
            </a:pPr>
            <a:endParaRPr lang="pt-BR" altLang="pt-BR" sz="2800"/>
          </a:p>
          <a:p>
            <a:pPr marL="339725" indent="-336550" eaLnBrk="1" hangingPunct="1">
              <a:buClr>
                <a:srgbClr val="000000"/>
              </a:buClr>
              <a:buSzPct val="100000"/>
              <a:buFont typeface="Times New Roman" panose="02020603050405020304" pitchFamily="18" charset="0"/>
              <a:buAutoNum type="arabicPeriod"/>
              <a:defRPr/>
            </a:pPr>
            <a:r>
              <a:rPr lang="pt-BR" altLang="pt-BR" sz="2800"/>
              <a:t> Quais os tipos de JOIN existentes? Crie um SELECT com cada um deles.</a:t>
            </a:r>
          </a:p>
          <a:p>
            <a:pPr marL="341313" eaLnBrk="1" hangingPunct="1">
              <a:buSzPct val="100000"/>
              <a:defRPr/>
            </a:pPr>
            <a:endParaRPr lang="pt-BR" altLang="pt-BR" sz="2800"/>
          </a:p>
          <a:p>
            <a:pPr marL="339725" indent="-336550" eaLnBrk="1" hangingPunct="1">
              <a:buClr>
                <a:srgbClr val="000000"/>
              </a:buClr>
              <a:buSzPct val="100000"/>
              <a:buFont typeface="Times New Roman" panose="02020603050405020304" pitchFamily="18" charset="0"/>
              <a:buAutoNum type="arabicPeriod"/>
              <a:defRPr/>
            </a:pPr>
            <a:r>
              <a:rPr lang="pt-BR" altLang="pt-BR" sz="2800"/>
              <a:t>Qual finalidade do comando WHERE? Crie um filtro com cada um dos possíveis operadores existentes.</a:t>
            </a:r>
          </a:p>
          <a:p>
            <a:pPr marL="341313" eaLnBrk="1" hangingPunct="1">
              <a:buSzPct val="100000"/>
              <a:defRPr/>
            </a:pPr>
            <a:endParaRPr lang="pt-BR" altLang="pt-BR" sz="2800"/>
          </a:p>
        </p:txBody>
      </p:sp>
      <p:sp>
        <p:nvSpPr>
          <p:cNvPr id="58371" name="Text Box 2"/>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FFC5E049-E978-44C7-BCDA-C6B173531D43}" type="slidenum">
              <a:rPr lang="en-US" altLang="pt-BR" sz="1000"/>
              <a:pPr algn="r" eaLnBrk="1" hangingPunct="1">
                <a:spcBef>
                  <a:spcPct val="0"/>
                </a:spcBef>
                <a:buClrTx/>
                <a:buFontTx/>
                <a:buNone/>
              </a:pPr>
              <a:t>27</a:t>
            </a:fld>
            <a:endParaRPr lang="en-US" altLang="pt-BR" sz="10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157163" y="71438"/>
            <a:ext cx="8834437" cy="662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9pPr>
          </a:lstStyle>
          <a:p>
            <a:pPr eaLnBrk="1" hangingPunct="1">
              <a:buSzPct val="100000"/>
              <a:defRPr/>
            </a:pPr>
            <a:r>
              <a:rPr lang="pt-BR" altLang="pt-BR" sz="2800" b="1">
                <a:solidFill>
                  <a:srgbClr val="FF6600"/>
                </a:solidFill>
              </a:rPr>
              <a:t>Exercícios (Cont.)</a:t>
            </a:r>
          </a:p>
          <a:p>
            <a:pPr eaLnBrk="1" hangingPunct="1">
              <a:buSzPct val="100000"/>
              <a:defRPr/>
            </a:pPr>
            <a:endParaRPr lang="pt-BR" altLang="pt-BR" sz="900"/>
          </a:p>
          <a:p>
            <a:pPr eaLnBrk="1" hangingPunct="1">
              <a:buSzPct val="100000"/>
              <a:defRPr/>
            </a:pPr>
            <a:r>
              <a:rPr lang="pt-BR" altLang="pt-BR" sz="2800"/>
              <a:t>6.  Crie um SUBSELECT na cláusula FROM e um na cláusula WHERE.</a:t>
            </a:r>
          </a:p>
          <a:p>
            <a:pPr eaLnBrk="1" hangingPunct="1">
              <a:buSzPct val="100000"/>
              <a:defRPr/>
            </a:pPr>
            <a:endParaRPr lang="pt-BR" altLang="pt-BR" sz="2800"/>
          </a:p>
          <a:p>
            <a:pPr marL="339725" indent="-336550" eaLnBrk="1" hangingPunct="1">
              <a:buClr>
                <a:srgbClr val="000000"/>
              </a:buClr>
              <a:buSzPct val="100000"/>
              <a:buFont typeface="Times New Roman" panose="02020603050405020304" pitchFamily="18" charset="0"/>
              <a:buAutoNum type="arabicPeriod" startAt="7"/>
              <a:defRPr/>
            </a:pPr>
            <a:r>
              <a:rPr lang="pt-BR" altLang="pt-BR" sz="2800"/>
              <a:t>Qual finalidade do comando GROUP BY? Explique também as funções deste comando.</a:t>
            </a:r>
          </a:p>
          <a:p>
            <a:pPr marL="341313" eaLnBrk="1" hangingPunct="1">
              <a:buSzPct val="100000"/>
              <a:defRPr/>
            </a:pPr>
            <a:endParaRPr lang="pt-BR" altLang="pt-BR" sz="2800"/>
          </a:p>
          <a:p>
            <a:pPr marL="339725" indent="-336550" eaLnBrk="1" hangingPunct="1">
              <a:buClr>
                <a:srgbClr val="000000"/>
              </a:buClr>
              <a:buSzPct val="100000"/>
              <a:buFont typeface="Times New Roman" panose="02020603050405020304" pitchFamily="18" charset="0"/>
              <a:buAutoNum type="arabicPeriod" startAt="7"/>
              <a:defRPr/>
            </a:pPr>
            <a:r>
              <a:rPr lang="pt-BR" altLang="pt-BR" sz="2800"/>
              <a:t>Qual finalidade do comando HAVING?</a:t>
            </a:r>
          </a:p>
          <a:p>
            <a:pPr marL="341313" eaLnBrk="1" hangingPunct="1">
              <a:buSzPct val="100000"/>
              <a:defRPr/>
            </a:pPr>
            <a:endParaRPr lang="pt-BR" altLang="pt-BR" sz="2800"/>
          </a:p>
          <a:p>
            <a:pPr marL="339725" indent="-336550" eaLnBrk="1" hangingPunct="1">
              <a:buClr>
                <a:srgbClr val="000000"/>
              </a:buClr>
              <a:buSzPct val="100000"/>
              <a:buFont typeface="Times New Roman" panose="02020603050405020304" pitchFamily="18" charset="0"/>
              <a:buAutoNum type="arabicPeriod" startAt="7"/>
              <a:defRPr/>
            </a:pPr>
            <a:r>
              <a:rPr lang="pt-BR" altLang="pt-BR" sz="2800"/>
              <a:t>Qual finalidade do comando ORDER BY? Faça um SELECT utilizando ASC e DESC.</a:t>
            </a:r>
          </a:p>
          <a:p>
            <a:pPr marL="341313" eaLnBrk="1" hangingPunct="1">
              <a:buSzPct val="100000"/>
              <a:defRPr/>
            </a:pPr>
            <a:endParaRPr lang="pt-BR" altLang="pt-BR" sz="2800"/>
          </a:p>
          <a:p>
            <a:pPr marL="339725" indent="-336550" eaLnBrk="1" hangingPunct="1">
              <a:buClr>
                <a:srgbClr val="000000"/>
              </a:buClr>
              <a:buSzPct val="100000"/>
              <a:buFont typeface="Times New Roman" panose="02020603050405020304" pitchFamily="18" charset="0"/>
              <a:buAutoNum type="arabicPeriod" startAt="7"/>
              <a:defRPr/>
            </a:pPr>
            <a:r>
              <a:rPr lang="pt-BR" altLang="pt-BR" sz="2800"/>
              <a:t> Crie 5 visões utilizando alguns dos SELECTs dos exercícios anteriores. Chame-as para verificar se funcionam.</a:t>
            </a:r>
          </a:p>
        </p:txBody>
      </p:sp>
      <p:sp>
        <p:nvSpPr>
          <p:cNvPr id="60419" name="Text Box 2"/>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7CD15539-3606-4F10-A4AE-61396B2E7379}" type="slidenum">
              <a:rPr lang="en-US" altLang="pt-BR" sz="1000"/>
              <a:pPr algn="r" eaLnBrk="1" hangingPunct="1">
                <a:spcBef>
                  <a:spcPct val="0"/>
                </a:spcBef>
                <a:buClrTx/>
                <a:buFontTx/>
                <a:buNone/>
              </a:pPr>
              <a:t>28</a:t>
            </a:fld>
            <a:endParaRPr lang="en-US" altLang="pt-BR" sz="10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157163" y="71438"/>
            <a:ext cx="8834437" cy="589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Noto Sans CJK SC Regular" charset="0"/>
                <a:cs typeface="Noto Sans CJK SC Regular" charset="0"/>
              </a:defRPr>
            </a:lvl9pPr>
          </a:lstStyle>
          <a:p>
            <a:pPr eaLnBrk="1" hangingPunct="1">
              <a:buSzPct val="100000"/>
              <a:defRPr/>
            </a:pPr>
            <a:r>
              <a:rPr lang="pt-BR" altLang="pt-BR" sz="2800" b="1" dirty="0">
                <a:solidFill>
                  <a:srgbClr val="FF6600"/>
                </a:solidFill>
              </a:rPr>
              <a:t>Exercícios</a:t>
            </a:r>
          </a:p>
          <a:p>
            <a:pPr eaLnBrk="1" hangingPunct="1">
              <a:buSzPct val="100000"/>
              <a:defRPr/>
            </a:pPr>
            <a:endParaRPr lang="pt-BR" altLang="pt-BR" sz="900" dirty="0"/>
          </a:p>
          <a:p>
            <a:pPr eaLnBrk="1" hangingPunct="1">
              <a:buSzPct val="100000"/>
              <a:defRPr/>
            </a:pPr>
            <a:r>
              <a:rPr lang="pt-BR" altLang="pt-BR" sz="2000" dirty="0"/>
              <a:t>1 – Você trabalhará no cadastro de peças de uma montadora. Crie as tabelas a seguir:</a:t>
            </a:r>
          </a:p>
          <a:p>
            <a:pPr marL="917575" lvl="1" indent="-514350" eaLnBrk="1" hangingPunct="1">
              <a:buSzPct val="100000"/>
              <a:buFont typeface="+mj-lt"/>
              <a:buAutoNum type="alphaLcParenR"/>
              <a:defRPr/>
            </a:pPr>
            <a:r>
              <a:rPr lang="pt-BR" altLang="pt-BR" sz="2000" dirty="0"/>
              <a:t>peca(</a:t>
            </a:r>
            <a:r>
              <a:rPr lang="pt-BR" altLang="pt-BR" sz="2000" u="sng" dirty="0"/>
              <a:t>ID</a:t>
            </a:r>
            <a:r>
              <a:rPr lang="pt-BR" altLang="pt-BR" sz="2000" dirty="0"/>
              <a:t>, nome, </a:t>
            </a:r>
            <a:r>
              <a:rPr lang="pt-BR" altLang="pt-BR" sz="2000" dirty="0" err="1"/>
              <a:t>peca_pai</a:t>
            </a:r>
            <a:r>
              <a:rPr lang="pt-BR" altLang="pt-BR" sz="2000" dirty="0"/>
              <a:t>, </a:t>
            </a:r>
            <a:r>
              <a:rPr lang="pt-BR" altLang="pt-BR" sz="2000" dirty="0" err="1"/>
              <a:t>preco</a:t>
            </a:r>
            <a:r>
              <a:rPr lang="pt-BR" altLang="pt-BR" sz="2000" dirty="0"/>
              <a:t>);</a:t>
            </a:r>
          </a:p>
          <a:p>
            <a:pPr marL="917575" lvl="1" indent="-514350" eaLnBrk="1" hangingPunct="1">
              <a:buSzPct val="100000"/>
              <a:buFont typeface="+mj-lt"/>
              <a:buAutoNum type="alphaLcParenR"/>
              <a:defRPr/>
            </a:pPr>
            <a:r>
              <a:rPr lang="pt-BR" altLang="pt-BR" sz="2000" dirty="0"/>
              <a:t>carro(</a:t>
            </a:r>
            <a:r>
              <a:rPr lang="pt-BR" altLang="pt-BR" sz="2000" u="sng" dirty="0"/>
              <a:t>ID</a:t>
            </a:r>
            <a:r>
              <a:rPr lang="pt-BR" altLang="pt-BR" sz="2000" dirty="0"/>
              <a:t>, nome, marca);</a:t>
            </a:r>
          </a:p>
          <a:p>
            <a:pPr marL="917575" lvl="1" indent="-514350" eaLnBrk="1" hangingPunct="1">
              <a:buSzPct val="100000"/>
              <a:buFont typeface="+mj-lt"/>
              <a:buAutoNum type="alphaLcParenR"/>
              <a:defRPr/>
            </a:pPr>
            <a:r>
              <a:rPr lang="pt-BR" altLang="pt-BR" sz="2000" dirty="0"/>
              <a:t>componente(</a:t>
            </a:r>
            <a:r>
              <a:rPr lang="pt-BR" altLang="pt-BR" sz="2000" u="sng" dirty="0"/>
              <a:t>ID</a:t>
            </a:r>
            <a:r>
              <a:rPr lang="pt-BR" altLang="pt-BR" sz="2000" dirty="0"/>
              <a:t>, </a:t>
            </a:r>
            <a:r>
              <a:rPr lang="pt-BR" altLang="pt-BR" sz="2000" dirty="0" err="1"/>
              <a:t>id_peca</a:t>
            </a:r>
            <a:r>
              <a:rPr lang="pt-BR" altLang="pt-BR" sz="2000" dirty="0"/>
              <a:t>, </a:t>
            </a:r>
            <a:r>
              <a:rPr lang="pt-BR" altLang="pt-BR" sz="2000" dirty="0" err="1"/>
              <a:t>id_carro</a:t>
            </a:r>
            <a:r>
              <a:rPr lang="pt-BR" altLang="pt-BR" sz="2000" dirty="0"/>
              <a:t>);</a:t>
            </a:r>
          </a:p>
          <a:p>
            <a:pPr marL="517525" indent="-514350" eaLnBrk="1" hangingPunct="1">
              <a:buSzPct val="100000"/>
              <a:buFont typeface="+mj-lt"/>
              <a:buAutoNum type="alphaLcParenR"/>
              <a:defRPr/>
            </a:pPr>
            <a:endParaRPr lang="pt-BR" altLang="pt-BR" sz="2000" dirty="0"/>
          </a:p>
          <a:p>
            <a:pPr marL="3175" indent="0" eaLnBrk="1" hangingPunct="1">
              <a:buSzPct val="100000"/>
              <a:buFont typeface="Times New Roman" panose="02020603050405020304" pitchFamily="18" charset="0"/>
              <a:buNone/>
              <a:defRPr/>
            </a:pPr>
            <a:r>
              <a:rPr lang="pt-BR" altLang="pt-BR" sz="2000" dirty="0"/>
              <a:t>2 – Insira 5 peças e 5 carros;</a:t>
            </a:r>
          </a:p>
          <a:p>
            <a:pPr marL="3175" indent="0" eaLnBrk="1" hangingPunct="1">
              <a:buSzPct val="100000"/>
              <a:buFont typeface="Times New Roman" panose="02020603050405020304" pitchFamily="18" charset="0"/>
              <a:buNone/>
              <a:defRPr/>
            </a:pPr>
            <a:endParaRPr lang="pt-BR" altLang="pt-BR" sz="2000" dirty="0"/>
          </a:p>
          <a:p>
            <a:pPr marL="3175" indent="0" eaLnBrk="1" hangingPunct="1">
              <a:buSzPct val="100000"/>
              <a:buFont typeface="Times New Roman" panose="02020603050405020304" pitchFamily="18" charset="0"/>
              <a:buNone/>
              <a:defRPr/>
            </a:pPr>
            <a:r>
              <a:rPr lang="pt-BR" altLang="pt-BR" sz="2000" dirty="0"/>
              <a:t>3 – Altere as tabelas para acrescentar a data de inserção da linha na tabela.</a:t>
            </a:r>
          </a:p>
          <a:p>
            <a:pPr marL="3175" indent="0" eaLnBrk="1" hangingPunct="1">
              <a:buSzPct val="100000"/>
              <a:buFont typeface="Times New Roman" panose="02020603050405020304" pitchFamily="18" charset="0"/>
              <a:buNone/>
              <a:defRPr/>
            </a:pPr>
            <a:endParaRPr lang="pt-BR" altLang="pt-BR" sz="2000" dirty="0"/>
          </a:p>
          <a:p>
            <a:pPr marL="3175" indent="0" eaLnBrk="1" hangingPunct="1">
              <a:buSzPct val="100000"/>
              <a:buFont typeface="Times New Roman" panose="02020603050405020304" pitchFamily="18" charset="0"/>
              <a:buNone/>
              <a:defRPr/>
            </a:pPr>
            <a:r>
              <a:rPr lang="pt-BR" altLang="pt-BR" sz="2000" dirty="0"/>
              <a:t>4 – Altere o preço de todas as peças que comecem com ‘C’ para 10% do valor original.</a:t>
            </a:r>
          </a:p>
          <a:p>
            <a:pPr marL="3175" indent="0" eaLnBrk="1" hangingPunct="1">
              <a:buSzPct val="100000"/>
              <a:buFont typeface="Times New Roman" panose="02020603050405020304" pitchFamily="18" charset="0"/>
              <a:buNone/>
              <a:defRPr/>
            </a:pPr>
            <a:endParaRPr lang="pt-BR" altLang="pt-BR" sz="2000" dirty="0"/>
          </a:p>
          <a:p>
            <a:pPr marL="3175" indent="0" eaLnBrk="1" hangingPunct="1">
              <a:buSzPct val="100000"/>
              <a:buFont typeface="Times New Roman" panose="02020603050405020304" pitchFamily="18" charset="0"/>
              <a:buNone/>
              <a:defRPr/>
            </a:pPr>
            <a:r>
              <a:rPr lang="pt-BR" altLang="pt-BR" sz="2000" dirty="0"/>
              <a:t>5 – Exclua as peças da com preço inferior a 10, pois a empresa não vai mais trabalhar com peças desta categoria.</a:t>
            </a:r>
          </a:p>
          <a:p>
            <a:pPr marL="3175" indent="0" eaLnBrk="1" hangingPunct="1">
              <a:buSzPct val="100000"/>
              <a:buFont typeface="Times New Roman" panose="02020603050405020304" pitchFamily="18" charset="0"/>
              <a:buNone/>
              <a:defRPr/>
            </a:pPr>
            <a:endParaRPr lang="pt-BR" altLang="pt-BR" sz="2000" dirty="0"/>
          </a:p>
          <a:p>
            <a:pPr marL="3175" indent="0" eaLnBrk="1" hangingPunct="1">
              <a:buSzPct val="100000"/>
              <a:buFont typeface="Times New Roman" panose="02020603050405020304" pitchFamily="18" charset="0"/>
              <a:buNone/>
              <a:defRPr/>
            </a:pPr>
            <a:r>
              <a:rPr lang="pt-BR" altLang="pt-BR" sz="2000" dirty="0"/>
              <a:t>6 – Altere o nome de todos os parafusos para </a:t>
            </a:r>
            <a:r>
              <a:rPr lang="pt-BR" altLang="pt-BR" sz="2000" dirty="0" err="1"/>
              <a:t>Bolt</a:t>
            </a:r>
            <a:r>
              <a:rPr lang="pt-BR" altLang="pt-BR" sz="2000" dirty="0"/>
              <a:t>.</a:t>
            </a:r>
          </a:p>
        </p:txBody>
      </p:sp>
      <p:sp>
        <p:nvSpPr>
          <p:cNvPr id="62467" name="Text Box 2"/>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AD07A178-19C1-4EEB-ADD3-38FA464FB0EC}" type="slidenum">
              <a:rPr lang="en-US" altLang="pt-BR" sz="1000"/>
              <a:pPr algn="r" eaLnBrk="1" hangingPunct="1">
                <a:spcBef>
                  <a:spcPct val="0"/>
                </a:spcBef>
                <a:buClrTx/>
                <a:buFontTx/>
                <a:buNone/>
              </a:pPr>
              <a:t>29</a:t>
            </a:fld>
            <a:endParaRPr lang="en-US" altLang="pt-BR" sz="10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3" y="1371600"/>
            <a:ext cx="9144000" cy="4645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19" name="Text Box 2"/>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5E406725-FADF-4ACC-9CF5-8015E0E32B44}" type="slidenum">
              <a:rPr lang="en-US" altLang="pt-BR" sz="1000"/>
              <a:pPr algn="r" eaLnBrk="1" hangingPunct="1">
                <a:spcBef>
                  <a:spcPct val="0"/>
                </a:spcBef>
                <a:buClrTx/>
                <a:buFontTx/>
                <a:buNone/>
              </a:pPr>
              <a:t>3</a:t>
            </a:fld>
            <a:endParaRPr lang="en-US" altLang="pt-BR" sz="1000"/>
          </a:p>
        </p:txBody>
      </p:sp>
      <p:sp>
        <p:nvSpPr>
          <p:cNvPr id="9220" name="Text Box 3"/>
          <p:cNvSpPr txBox="1">
            <a:spLocks noChangeArrowheads="1"/>
          </p:cNvSpPr>
          <p:nvPr/>
        </p:nvSpPr>
        <p:spPr bwMode="auto">
          <a:xfrm>
            <a:off x="157163" y="71438"/>
            <a:ext cx="8834437" cy="155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spcBef>
                <a:spcPct val="0"/>
              </a:spcBef>
              <a:buClrTx/>
              <a:buFontTx/>
              <a:buNone/>
            </a:pPr>
            <a:r>
              <a:rPr lang="pt-BR" altLang="pt-BR" sz="2800" b="1">
                <a:solidFill>
                  <a:srgbClr val="FF6600"/>
                </a:solidFill>
              </a:rPr>
              <a:t>Cronograma de aulas</a:t>
            </a:r>
          </a:p>
          <a:p>
            <a:pPr eaLnBrk="1" hangingPunct="1">
              <a:spcBef>
                <a:spcPct val="0"/>
              </a:spcBef>
              <a:buClrTx/>
              <a:buFontTx/>
              <a:buNone/>
            </a:pPr>
            <a:endParaRPr lang="pt-BR" altLang="pt-BR" sz="2800"/>
          </a:p>
          <a:p>
            <a:pPr eaLnBrk="1" hangingPunct="1">
              <a:spcBef>
                <a:spcPct val="0"/>
              </a:spcBef>
              <a:buClrTx/>
              <a:buFontTx/>
              <a:buNone/>
            </a:pPr>
            <a:endParaRPr lang="pt-BR" altLang="pt-BR" sz="2000"/>
          </a:p>
          <a:p>
            <a:pPr eaLnBrk="1" hangingPunct="1">
              <a:spcBef>
                <a:spcPct val="0"/>
              </a:spcBef>
              <a:buClrTx/>
              <a:buFontTx/>
              <a:buNone/>
            </a:pPr>
            <a:endParaRPr lang="pt-BR" altLang="pt-BR" sz="2000"/>
          </a:p>
        </p:txBody>
      </p:sp>
      <p:sp>
        <p:nvSpPr>
          <p:cNvPr id="9221" name="Line 4"/>
          <p:cNvSpPr>
            <a:spLocks noChangeShapeType="1"/>
          </p:cNvSpPr>
          <p:nvPr/>
        </p:nvSpPr>
        <p:spPr bwMode="auto">
          <a:xfrm>
            <a:off x="228600" y="2414588"/>
            <a:ext cx="609600" cy="1587"/>
          </a:xfrm>
          <a:prstGeom prst="line">
            <a:avLst/>
          </a:prstGeom>
          <a:noFill/>
          <a:ln w="76320" cap="sq">
            <a:solidFill>
              <a:srgbClr val="00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9222" name="Line 5"/>
          <p:cNvSpPr>
            <a:spLocks noChangeShapeType="1"/>
          </p:cNvSpPr>
          <p:nvPr/>
        </p:nvSpPr>
        <p:spPr bwMode="auto">
          <a:xfrm>
            <a:off x="228600" y="2632075"/>
            <a:ext cx="609600" cy="1588"/>
          </a:xfrm>
          <a:prstGeom prst="line">
            <a:avLst/>
          </a:prstGeom>
          <a:noFill/>
          <a:ln w="76320" cap="sq">
            <a:solidFill>
              <a:srgbClr val="00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
          <p:cNvSpPr txBox="1">
            <a:spLocks noChangeArrowheads="1"/>
          </p:cNvSpPr>
          <p:nvPr/>
        </p:nvSpPr>
        <p:spPr bwMode="auto">
          <a:xfrm>
            <a:off x="157163" y="71438"/>
            <a:ext cx="8834437" cy="189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42900" indent="-339725">
              <a:spcBef>
                <a:spcPts val="35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spcBef>
                <a:spcPct val="0"/>
              </a:spcBef>
              <a:buClrTx/>
              <a:buFontTx/>
              <a:buNone/>
            </a:pPr>
            <a:r>
              <a:rPr lang="pt-BR" altLang="pt-BR" sz="2800" b="1">
                <a:solidFill>
                  <a:srgbClr val="FF6600"/>
                </a:solidFill>
              </a:rPr>
              <a:t>Exercícios</a:t>
            </a:r>
          </a:p>
          <a:p>
            <a:pPr eaLnBrk="1" hangingPunct="1">
              <a:spcBef>
                <a:spcPct val="0"/>
              </a:spcBef>
              <a:buClrTx/>
              <a:buFontTx/>
              <a:buNone/>
            </a:pPr>
            <a:endParaRPr lang="pt-BR" altLang="pt-BR" sz="900"/>
          </a:p>
          <a:p>
            <a:pPr eaLnBrk="1" hangingPunct="1">
              <a:spcBef>
                <a:spcPct val="0"/>
              </a:spcBef>
              <a:buClrTx/>
              <a:buFontTx/>
              <a:buNone/>
            </a:pPr>
            <a:r>
              <a:rPr lang="pt-BR" altLang="pt-BR" sz="2000"/>
              <a:t>7 – Altere o preço de todas as peças da Volkswagen para 50% a mais do que já possuem.</a:t>
            </a:r>
          </a:p>
          <a:p>
            <a:pPr eaLnBrk="1" hangingPunct="1">
              <a:spcBef>
                <a:spcPct val="0"/>
              </a:spcBef>
              <a:buClrTx/>
              <a:buFontTx/>
              <a:buNone/>
            </a:pPr>
            <a:endParaRPr lang="pt-BR" altLang="pt-BR" sz="2000"/>
          </a:p>
          <a:p>
            <a:pPr eaLnBrk="1" hangingPunct="1">
              <a:spcBef>
                <a:spcPct val="0"/>
              </a:spcBef>
              <a:buClrTx/>
              <a:buFontTx/>
              <a:buNone/>
            </a:pPr>
            <a:r>
              <a:rPr lang="pt-BR" altLang="pt-BR" sz="2000"/>
              <a:t>8 – Exclua todas as peças da montadora Ford.</a:t>
            </a:r>
          </a:p>
        </p:txBody>
      </p:sp>
      <p:sp>
        <p:nvSpPr>
          <p:cNvPr id="64515" name="Text Box 2"/>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30277C18-F45B-408B-B484-9964D2390C66}" type="slidenum">
              <a:rPr lang="en-US" altLang="pt-BR" sz="1000"/>
              <a:pPr algn="r" eaLnBrk="1" hangingPunct="1">
                <a:spcBef>
                  <a:spcPct val="0"/>
                </a:spcBef>
                <a:buClrTx/>
                <a:buFontTx/>
                <a:buNone/>
              </a:pPr>
              <a:t>30</a:t>
            </a:fld>
            <a:endParaRPr lang="en-US" altLang="pt-BR" sz="10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
          <p:cNvSpPr txBox="1">
            <a:spLocks noChangeArrowheads="1"/>
          </p:cNvSpPr>
          <p:nvPr/>
        </p:nvSpPr>
        <p:spPr bwMode="auto">
          <a:xfrm>
            <a:off x="157163" y="71438"/>
            <a:ext cx="8834437" cy="497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42900" indent="-339725">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panose="020B0604020202020204" pitchFamily="34" charset="0"/>
                <a:ea typeface="Noto Sans CJK SC Regular" charset="0"/>
                <a:cs typeface="Noto Sans CJK SC Regular" charset="0"/>
              </a:defRPr>
            </a:lvl1pPr>
            <a:lvl2pPr>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panose="020B0604020202020204" pitchFamily="34" charset="0"/>
                <a:ea typeface="Noto Sans CJK SC Regular" charset="0"/>
                <a:cs typeface="Noto Sans CJK SC Regular" charset="0"/>
              </a:defRPr>
            </a:lvl2pPr>
            <a:lvl3pPr>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panose="020B0604020202020204" pitchFamily="34" charset="0"/>
                <a:ea typeface="Noto Sans CJK SC Regular" charset="0"/>
                <a:cs typeface="Noto Sans CJK SC Regular" charset="0"/>
              </a:defRPr>
            </a:lvl3pPr>
            <a:lvl4pPr>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panose="020B0604020202020204" pitchFamily="34" charset="0"/>
                <a:ea typeface="Noto Sans CJK SC Regular" charset="0"/>
                <a:cs typeface="Noto Sans CJK SC Regular" charset="0"/>
              </a:defRPr>
            </a:lvl4pPr>
            <a:lvl5pPr>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panose="020B0604020202020204" pitchFamily="34" charset="0"/>
                <a:ea typeface="Noto Sans CJK SC Regular" charset="0"/>
                <a:cs typeface="Noto Sans CJK SC Regular" charset="0"/>
              </a:defRPr>
            </a:lvl9pPr>
          </a:lstStyle>
          <a:p>
            <a:pPr eaLnBrk="1" hangingPunct="1">
              <a:buClrTx/>
              <a:buFontTx/>
              <a:buNone/>
              <a:defRPr/>
            </a:pPr>
            <a:r>
              <a:rPr lang="pt-BR" altLang="pt-BR" sz="2800" b="1" dirty="0">
                <a:solidFill>
                  <a:srgbClr val="FF6600"/>
                </a:solidFill>
              </a:rPr>
              <a:t>Exercícios</a:t>
            </a:r>
          </a:p>
          <a:p>
            <a:pPr eaLnBrk="1" hangingPunct="1">
              <a:buClrTx/>
              <a:buFontTx/>
              <a:buNone/>
              <a:defRPr/>
            </a:pPr>
            <a:endParaRPr lang="pt-BR" altLang="pt-BR" sz="900" dirty="0">
              <a:solidFill>
                <a:srgbClr val="000000"/>
              </a:solidFill>
            </a:endParaRPr>
          </a:p>
          <a:p>
            <a:pPr eaLnBrk="1" hangingPunct="1">
              <a:buClrTx/>
              <a:buFontTx/>
              <a:buNone/>
              <a:defRPr/>
            </a:pPr>
            <a:r>
              <a:rPr lang="pt-BR" altLang="pt-BR" sz="2800" dirty="0">
                <a:solidFill>
                  <a:srgbClr val="000000"/>
                </a:solidFill>
              </a:rPr>
              <a:t>1 – Dada a tabela que vimos na aula de hoje, faça:</a:t>
            </a:r>
          </a:p>
          <a:p>
            <a:pPr eaLnBrk="1" hangingPunct="1">
              <a:buClrTx/>
              <a:buFontTx/>
              <a:buNone/>
              <a:defRPr/>
            </a:pPr>
            <a:endParaRPr lang="pt-BR" altLang="pt-BR" sz="2800" dirty="0">
              <a:solidFill>
                <a:srgbClr val="000000"/>
              </a:solidFill>
            </a:endParaRPr>
          </a:p>
          <a:p>
            <a:pPr marL="460375" indent="-457200" eaLnBrk="1" hangingPunct="1">
              <a:buClrTx/>
              <a:buFontTx/>
              <a:buAutoNum type="alphaLcParenR"/>
              <a:defRPr/>
            </a:pPr>
            <a:r>
              <a:rPr lang="pt-BR" altLang="pt-BR" sz="2800" dirty="0">
                <a:solidFill>
                  <a:srgbClr val="000000"/>
                </a:solidFill>
              </a:rPr>
              <a:t>Crie uma seleção para mostrar todos os alunos do curso de mecânica;</a:t>
            </a:r>
          </a:p>
          <a:p>
            <a:pPr marL="460375" indent="-457200" eaLnBrk="1" hangingPunct="1">
              <a:buClrTx/>
              <a:buFontTx/>
              <a:buAutoNum type="alphaLcParenR"/>
              <a:defRPr/>
            </a:pPr>
            <a:r>
              <a:rPr lang="pt-BR" altLang="pt-BR" sz="2800" dirty="0">
                <a:solidFill>
                  <a:srgbClr val="000000"/>
                </a:solidFill>
              </a:rPr>
              <a:t>Crie uma seleção para mostrar todos os cursos que os alunos que contém a letra A no nome cursam;</a:t>
            </a:r>
          </a:p>
          <a:p>
            <a:pPr marL="460375" indent="-457200" eaLnBrk="1" hangingPunct="1">
              <a:buClrTx/>
              <a:buFontTx/>
              <a:buAutoNum type="alphaLcParenR"/>
              <a:defRPr/>
            </a:pPr>
            <a:r>
              <a:rPr lang="pt-BR" altLang="pt-BR" sz="2800" dirty="0">
                <a:solidFill>
                  <a:srgbClr val="000000"/>
                </a:solidFill>
              </a:rPr>
              <a:t>Crie uma seleção para mostrar todos os alunos nascidos em 1998;</a:t>
            </a:r>
          </a:p>
          <a:p>
            <a:pPr marL="460375" indent="-457200" eaLnBrk="1" hangingPunct="1">
              <a:buClrTx/>
              <a:buFontTx/>
              <a:buAutoNum type="alphaLcParenR"/>
              <a:defRPr/>
            </a:pPr>
            <a:r>
              <a:rPr lang="pt-BR" altLang="pt-BR" sz="2800" dirty="0">
                <a:solidFill>
                  <a:srgbClr val="000000"/>
                </a:solidFill>
              </a:rPr>
              <a:t>Crie uma seleção para mostrar todos os cursos sem alunos;</a:t>
            </a:r>
          </a:p>
        </p:txBody>
      </p:sp>
      <p:sp>
        <p:nvSpPr>
          <p:cNvPr id="66563" name="Text Box 2"/>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4ED4CD60-020D-463B-AD49-051A2A7FD13B}" type="slidenum">
              <a:rPr lang="en-US" altLang="pt-BR" sz="1000"/>
              <a:pPr algn="r" eaLnBrk="1" hangingPunct="1">
                <a:spcBef>
                  <a:spcPct val="0"/>
                </a:spcBef>
                <a:buClrTx/>
                <a:buFontTx/>
                <a:buNone/>
              </a:pPr>
              <a:t>31</a:t>
            </a:fld>
            <a:endParaRPr lang="en-US" altLang="pt-BR" sz="10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588" y="0"/>
            <a:ext cx="8170862" cy="692150"/>
          </a:xfrm>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pPr marL="342900" indent="-339725" eaLnBrk="1" hangingPunct="1">
              <a:buClrTx/>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pt-BR" altLang="pt-BR" sz="2800" b="1">
                <a:solidFill>
                  <a:srgbClr val="FF6600"/>
                </a:solidFill>
              </a:rPr>
              <a:t>Exercícios – Dado o esquema relacional</a:t>
            </a:r>
            <a:endParaRPr lang="en-US" altLang="pt-BR" sz="2800" b="1">
              <a:solidFill>
                <a:srgbClr val="FF6600"/>
              </a:solidFill>
            </a:endParaRPr>
          </a:p>
        </p:txBody>
      </p:sp>
      <p:sp>
        <p:nvSpPr>
          <p:cNvPr id="68611" name="Rectangle 3"/>
          <p:cNvSpPr>
            <a:spLocks noGrp="1" noChangeArrowheads="1"/>
          </p:cNvSpPr>
          <p:nvPr>
            <p:ph type="body" idx="1"/>
          </p:nvPr>
        </p:nvSpPr>
        <p:spPr>
          <a:xfrm>
            <a:off x="0" y="692150"/>
            <a:ext cx="9144000" cy="5905500"/>
          </a:xfrm>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a:lnSpc>
                <a:spcPct val="80000"/>
              </a:lnSpc>
            </a:pPr>
            <a:r>
              <a:rPr lang="en-US" altLang="pt-BR" sz="2400"/>
              <a:t>Ambulatório (</a:t>
            </a:r>
            <a:r>
              <a:rPr lang="en-US" altLang="pt-BR" sz="2400" u="sng"/>
              <a:t>númeroA</a:t>
            </a:r>
            <a:r>
              <a:rPr lang="en-US" altLang="pt-BR" sz="2400"/>
              <a:t>, andar, capacidade)</a:t>
            </a:r>
          </a:p>
          <a:p>
            <a:pPr>
              <a:lnSpc>
                <a:spcPct val="80000"/>
              </a:lnSpc>
            </a:pPr>
            <a:r>
              <a:rPr lang="en-US" altLang="pt-BR" sz="2400"/>
              <a:t>Médico (</a:t>
            </a:r>
            <a:r>
              <a:rPr lang="en-US" altLang="pt-BR" sz="2400" u="sng"/>
              <a:t>CRM</a:t>
            </a:r>
            <a:r>
              <a:rPr lang="en-US" altLang="pt-BR" sz="2400"/>
              <a:t>, nome, idade, cidade, especialidade, #</a:t>
            </a:r>
            <a:r>
              <a:rPr lang="en-US" altLang="pt-BR" sz="2400" i="1"/>
              <a:t>númeroA</a:t>
            </a:r>
            <a:r>
              <a:rPr lang="en-US" altLang="pt-BR" sz="2400"/>
              <a:t>)</a:t>
            </a:r>
          </a:p>
          <a:p>
            <a:pPr>
              <a:lnSpc>
                <a:spcPct val="80000"/>
              </a:lnSpc>
            </a:pPr>
            <a:r>
              <a:rPr lang="en-US" altLang="pt-BR" sz="2400"/>
              <a:t>Paciente (</a:t>
            </a:r>
            <a:r>
              <a:rPr lang="en-US" altLang="pt-BR" sz="2400" u="sng"/>
              <a:t>RG</a:t>
            </a:r>
            <a:r>
              <a:rPr lang="en-US" altLang="pt-BR" sz="2400"/>
              <a:t>, nome, idade, cidade, doença)</a:t>
            </a:r>
          </a:p>
          <a:p>
            <a:pPr>
              <a:lnSpc>
                <a:spcPct val="80000"/>
              </a:lnSpc>
            </a:pPr>
            <a:r>
              <a:rPr lang="en-US" altLang="pt-BR" sz="2400"/>
              <a:t>Consulta (#</a:t>
            </a:r>
            <a:r>
              <a:rPr lang="en-US" altLang="pt-BR" sz="2400" i="1" u="sng"/>
              <a:t>CRM</a:t>
            </a:r>
            <a:r>
              <a:rPr lang="en-US" altLang="pt-BR" sz="2400" u="sng"/>
              <a:t>, #</a:t>
            </a:r>
            <a:r>
              <a:rPr lang="en-US" altLang="pt-BR" sz="2400" i="1" u="sng"/>
              <a:t>RG</a:t>
            </a:r>
            <a:r>
              <a:rPr lang="en-US" altLang="pt-BR" sz="2400" u="sng"/>
              <a:t>, data, </a:t>
            </a:r>
            <a:r>
              <a:rPr lang="en-US" altLang="pt-BR" sz="2400"/>
              <a:t>hora)</a:t>
            </a:r>
          </a:p>
          <a:p>
            <a:pPr>
              <a:lnSpc>
                <a:spcPct val="80000"/>
              </a:lnSpc>
            </a:pPr>
            <a:r>
              <a:rPr lang="en-US" altLang="pt-BR" sz="2400"/>
              <a:t>Funcionário (</a:t>
            </a:r>
            <a:r>
              <a:rPr lang="en-US" altLang="pt-BR" sz="2400" u="sng"/>
              <a:t>RG</a:t>
            </a:r>
            <a:r>
              <a:rPr lang="en-US" altLang="pt-BR" sz="2400"/>
              <a:t>, nome, idade, cidade, salário)</a:t>
            </a:r>
          </a:p>
          <a:p>
            <a:pPr>
              <a:lnSpc>
                <a:spcPct val="80000"/>
              </a:lnSpc>
            </a:pPr>
            <a:endParaRPr lang="en-US" altLang="pt-BR" sz="2400"/>
          </a:p>
          <a:p>
            <a:pPr>
              <a:lnSpc>
                <a:spcPct val="80000"/>
              </a:lnSpc>
              <a:buFont typeface="Arial Narrow" panose="020B0606020202030204" pitchFamily="34" charset="0"/>
              <a:buNone/>
            </a:pPr>
            <a:r>
              <a:rPr lang="en-US" altLang="pt-BR" sz="2400"/>
              <a:t>1) buscar os dados dos pacientes que estão com sarampo</a:t>
            </a:r>
          </a:p>
          <a:p>
            <a:pPr>
              <a:lnSpc>
                <a:spcPct val="80000"/>
              </a:lnSpc>
              <a:buFont typeface="Arial Narrow" panose="020B0606020202030204" pitchFamily="34" charset="0"/>
              <a:buNone/>
            </a:pPr>
            <a:r>
              <a:rPr lang="en-US" altLang="pt-BR" sz="2400"/>
              <a:t>2) buscar os dados dos médicos ortopedistas com mais de 40 anos</a:t>
            </a:r>
          </a:p>
          <a:p>
            <a:pPr>
              <a:lnSpc>
                <a:spcPct val="80000"/>
              </a:lnSpc>
              <a:buFont typeface="Arial Narrow" panose="020B0606020202030204" pitchFamily="34" charset="0"/>
              <a:buNone/>
            </a:pPr>
            <a:r>
              <a:rPr lang="en-US" altLang="pt-BR" sz="2400"/>
              <a:t>3) buscar os dados das consultas, exceto aquelas marcadas para os médicos com CRM 46 e 79</a:t>
            </a:r>
          </a:p>
          <a:p>
            <a:pPr>
              <a:lnSpc>
                <a:spcPct val="80000"/>
              </a:lnSpc>
              <a:buFont typeface="Arial Narrow" panose="020B0606020202030204" pitchFamily="34" charset="0"/>
              <a:buNone/>
            </a:pPr>
            <a:r>
              <a:rPr lang="en-US" altLang="pt-BR" sz="2400"/>
              <a:t>4) buscar os dados dos ambulatórios do quarto andar que ou tenham capacidade igual a 50 ou tenham número superior a 10</a:t>
            </a:r>
          </a:p>
          <a:p>
            <a:pPr>
              <a:lnSpc>
                <a:spcPct val="80000"/>
              </a:lnSpc>
              <a:buFont typeface="Arial Narrow" panose="020B0606020202030204" pitchFamily="34" charset="0"/>
              <a:buNone/>
            </a:pPr>
            <a:endParaRPr lang="en-US" altLang="pt-BR" sz="2400"/>
          </a:p>
        </p:txBody>
      </p:sp>
      <p:sp>
        <p:nvSpPr>
          <p:cNvPr id="68612" name="Text Box 1"/>
          <p:cNvSpPr txBox="1">
            <a:spLocks noChangeArrowheads="1"/>
          </p:cNvSpPr>
          <p:nvPr/>
        </p:nvSpPr>
        <p:spPr bwMode="auto">
          <a:xfrm>
            <a:off x="7019925" y="6524625"/>
            <a:ext cx="213360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9pPr>
          </a:lstStyle>
          <a:p>
            <a:pPr algn="r" eaLnBrk="1" hangingPunct="1">
              <a:buSzPct val="100000"/>
            </a:pPr>
            <a:r>
              <a:rPr lang="pt-BR" altLang="pt-BR">
                <a:solidFill>
                  <a:srgbClr val="000000"/>
                </a:solidFill>
                <a:ea typeface="SimSun" panose="02010600030101010101" pitchFamily="2" charset="-122"/>
              </a:rPr>
              <a:t>42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588" y="0"/>
            <a:ext cx="8170862" cy="692150"/>
          </a:xfrm>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pPr marL="342900" indent="-339725" eaLnBrk="1" hangingPunct="1">
              <a:buClrTx/>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pt-BR" altLang="pt-BR" sz="2800" b="1">
                <a:solidFill>
                  <a:srgbClr val="FF6600"/>
                </a:solidFill>
              </a:rPr>
              <a:t>Exercícios – Dado o esquema relacional</a:t>
            </a:r>
            <a:endParaRPr lang="en-US" altLang="pt-BR" sz="2800" b="1">
              <a:solidFill>
                <a:srgbClr val="FF6600"/>
              </a:solidFill>
            </a:endParaRPr>
          </a:p>
        </p:txBody>
      </p:sp>
      <p:sp>
        <p:nvSpPr>
          <p:cNvPr id="69635" name="Rectangle 3"/>
          <p:cNvSpPr>
            <a:spLocks noGrp="1" noChangeArrowheads="1"/>
          </p:cNvSpPr>
          <p:nvPr>
            <p:ph type="body" idx="1"/>
          </p:nvPr>
        </p:nvSpPr>
        <p:spPr>
          <a:xfrm>
            <a:off x="0" y="692150"/>
            <a:ext cx="9144000" cy="5905500"/>
          </a:xfrm>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a:lnSpc>
                <a:spcPct val="80000"/>
              </a:lnSpc>
            </a:pPr>
            <a:r>
              <a:rPr lang="en-US" altLang="pt-BR" sz="2400"/>
              <a:t>Ambulatório (númeroA, andar, capacidade)</a:t>
            </a:r>
          </a:p>
          <a:p>
            <a:pPr>
              <a:lnSpc>
                <a:spcPct val="80000"/>
              </a:lnSpc>
            </a:pPr>
            <a:r>
              <a:rPr lang="en-US" altLang="pt-BR" sz="2400"/>
              <a:t>Médico (CRM, nome, idade, cidade, especialidade, #númeroA)</a:t>
            </a:r>
          </a:p>
          <a:p>
            <a:pPr>
              <a:lnSpc>
                <a:spcPct val="80000"/>
              </a:lnSpc>
            </a:pPr>
            <a:r>
              <a:rPr lang="en-US" altLang="pt-BR" sz="2400"/>
              <a:t>Paciente (RG, nome, idade, cidade, doença)</a:t>
            </a:r>
          </a:p>
          <a:p>
            <a:pPr>
              <a:lnSpc>
                <a:spcPct val="80000"/>
              </a:lnSpc>
            </a:pPr>
            <a:r>
              <a:rPr lang="en-US" altLang="pt-BR" sz="2400"/>
              <a:t>Consulta (#CRM, #RG, data, hora)</a:t>
            </a:r>
          </a:p>
          <a:p>
            <a:pPr>
              <a:lnSpc>
                <a:spcPct val="80000"/>
              </a:lnSpc>
            </a:pPr>
            <a:r>
              <a:rPr lang="en-US" altLang="pt-BR" sz="2400"/>
              <a:t>Funcionário (RG, nome, idade, cidade, salário)</a:t>
            </a:r>
          </a:p>
          <a:p>
            <a:pPr>
              <a:lnSpc>
                <a:spcPct val="80000"/>
              </a:lnSpc>
            </a:pPr>
            <a:endParaRPr lang="en-US" altLang="pt-BR" sz="2400"/>
          </a:p>
          <a:p>
            <a:pPr>
              <a:lnSpc>
                <a:spcPct val="80000"/>
              </a:lnSpc>
            </a:pPr>
            <a:r>
              <a:rPr lang="en-US" altLang="pt-BR" sz="2400"/>
              <a:t>5) buscar o nome e a especialidade de todos os médicos</a:t>
            </a:r>
          </a:p>
          <a:p>
            <a:pPr>
              <a:lnSpc>
                <a:spcPct val="80000"/>
              </a:lnSpc>
            </a:pPr>
            <a:r>
              <a:rPr lang="en-US" altLang="pt-BR" sz="2400"/>
              <a:t>6) buscar o número dos ambulatórios do terceiro andar</a:t>
            </a:r>
          </a:p>
          <a:p>
            <a:pPr>
              <a:lnSpc>
                <a:spcPct val="80000"/>
              </a:lnSpc>
            </a:pPr>
            <a:r>
              <a:rPr lang="en-US" altLang="pt-BR" sz="2400"/>
              <a:t>7) buscar o CRM dos médicos e as datas das consultas para os pacientes com RG 122 e 725</a:t>
            </a:r>
          </a:p>
          <a:p>
            <a:pPr>
              <a:lnSpc>
                <a:spcPct val="80000"/>
              </a:lnSpc>
            </a:pPr>
            <a:r>
              <a:rPr lang="en-US" altLang="pt-BR" sz="2400"/>
              <a:t>8) buscar os números dos ambulatórios, exceto aqueles do segundo e quarto andares, que suportam mais de 50 pacientes</a:t>
            </a:r>
          </a:p>
          <a:p>
            <a:pPr>
              <a:lnSpc>
                <a:spcPct val="80000"/>
              </a:lnSpc>
            </a:pPr>
            <a:endParaRPr lang="en-US" altLang="pt-BR" sz="2400"/>
          </a:p>
        </p:txBody>
      </p:sp>
      <p:sp>
        <p:nvSpPr>
          <p:cNvPr id="69636" name="Text Box 1"/>
          <p:cNvSpPr txBox="1">
            <a:spLocks noChangeArrowheads="1"/>
          </p:cNvSpPr>
          <p:nvPr/>
        </p:nvSpPr>
        <p:spPr bwMode="auto">
          <a:xfrm>
            <a:off x="7019925" y="6524625"/>
            <a:ext cx="213360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9pPr>
          </a:lstStyle>
          <a:p>
            <a:pPr algn="r" eaLnBrk="1" hangingPunct="1">
              <a:buSzPct val="100000"/>
            </a:pPr>
            <a:r>
              <a:rPr lang="pt-BR" altLang="pt-BR">
                <a:solidFill>
                  <a:srgbClr val="000000"/>
                </a:solidFill>
                <a:ea typeface="SimSun" panose="02010600030101010101" pitchFamily="2" charset="-122"/>
              </a:rPr>
              <a:t>43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588" y="0"/>
            <a:ext cx="8170862" cy="692150"/>
          </a:xfrm>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pPr marL="342900" indent="-339725" eaLnBrk="1" hangingPunct="1">
              <a:buClrTx/>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pt-BR" altLang="pt-BR" sz="2800" b="1">
                <a:solidFill>
                  <a:srgbClr val="FF6600"/>
                </a:solidFill>
              </a:rPr>
              <a:t>Exercícios – Dado o esquema relacional</a:t>
            </a:r>
            <a:endParaRPr lang="en-US" altLang="pt-BR" sz="2800" b="1">
              <a:solidFill>
                <a:srgbClr val="FF6600"/>
              </a:solidFill>
            </a:endParaRPr>
          </a:p>
        </p:txBody>
      </p:sp>
      <p:sp>
        <p:nvSpPr>
          <p:cNvPr id="70659" name="Rectangle 3"/>
          <p:cNvSpPr>
            <a:spLocks noGrp="1" noChangeArrowheads="1"/>
          </p:cNvSpPr>
          <p:nvPr>
            <p:ph type="body" idx="1"/>
          </p:nvPr>
        </p:nvSpPr>
        <p:spPr>
          <a:xfrm>
            <a:off x="22225" y="765175"/>
            <a:ext cx="8942388" cy="5105400"/>
          </a:xfrm>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a:lnSpc>
                <a:spcPct val="80000"/>
              </a:lnSpc>
            </a:pPr>
            <a:r>
              <a:rPr lang="en-US" altLang="pt-BR" sz="2400"/>
              <a:t>Ambulatório (númeroA, andar, capacidade)</a:t>
            </a:r>
          </a:p>
          <a:p>
            <a:pPr>
              <a:lnSpc>
                <a:spcPct val="80000"/>
              </a:lnSpc>
            </a:pPr>
            <a:r>
              <a:rPr lang="en-US" altLang="pt-BR" sz="2400"/>
              <a:t>Médico (CRM, nome, idade, cidade, especialidade, #númeroA)</a:t>
            </a:r>
          </a:p>
          <a:p>
            <a:pPr>
              <a:lnSpc>
                <a:spcPct val="80000"/>
              </a:lnSpc>
            </a:pPr>
            <a:r>
              <a:rPr lang="en-US" altLang="pt-BR" sz="2400"/>
              <a:t>Paciente (RG, nome, idade, cidade, doença)</a:t>
            </a:r>
          </a:p>
          <a:p>
            <a:pPr>
              <a:lnSpc>
                <a:spcPct val="80000"/>
              </a:lnSpc>
            </a:pPr>
            <a:r>
              <a:rPr lang="en-US" altLang="pt-BR" sz="2400"/>
              <a:t>Consulta (#CRM, #RG, data, hora)</a:t>
            </a:r>
          </a:p>
          <a:p>
            <a:pPr>
              <a:lnSpc>
                <a:spcPct val="80000"/>
              </a:lnSpc>
            </a:pPr>
            <a:r>
              <a:rPr lang="en-US" altLang="pt-BR" sz="2400"/>
              <a:t>Funcionário (RG, nome, idade, cidade, salário)</a:t>
            </a:r>
          </a:p>
          <a:p>
            <a:pPr>
              <a:lnSpc>
                <a:spcPct val="80000"/>
              </a:lnSpc>
            </a:pPr>
            <a:endParaRPr lang="en-US" altLang="pt-BR" sz="2400"/>
          </a:p>
          <a:p>
            <a:pPr>
              <a:lnSpc>
                <a:spcPct val="80000"/>
              </a:lnSpc>
            </a:pPr>
            <a:r>
              <a:rPr lang="en-US" altLang="pt-BR" sz="2400"/>
              <a:t>9) buscar o nome dos médicos que têm consulta marcada e as datas das suas consultas</a:t>
            </a:r>
          </a:p>
          <a:p>
            <a:pPr>
              <a:lnSpc>
                <a:spcPct val="80000"/>
              </a:lnSpc>
            </a:pPr>
            <a:r>
              <a:rPr lang="en-US" altLang="pt-BR" sz="2400"/>
              <a:t>10) buscar o número e a capacidade dos ambulatórios do quinto andar e o nome dos médicos que atendem neles</a:t>
            </a:r>
          </a:p>
          <a:p>
            <a:pPr>
              <a:lnSpc>
                <a:spcPct val="80000"/>
              </a:lnSpc>
            </a:pPr>
            <a:r>
              <a:rPr lang="en-US" altLang="pt-BR" sz="2400"/>
              <a:t>11) buscar o nome dos médicos e o nome dos seus pacientes com consulta marcada, assim como a data destas consultas</a:t>
            </a:r>
          </a:p>
          <a:p>
            <a:pPr>
              <a:lnSpc>
                <a:spcPct val="80000"/>
              </a:lnSpc>
            </a:pPr>
            <a:r>
              <a:rPr lang="en-US" altLang="pt-BR" sz="2400"/>
              <a:t>12) buscar os nomes dos médicos ortopedistas com consultas marcadas para o período da manhã (7hs-12hs) do dia 15/04/03</a:t>
            </a:r>
          </a:p>
          <a:p>
            <a:pPr>
              <a:lnSpc>
                <a:spcPct val="80000"/>
              </a:lnSpc>
            </a:pPr>
            <a:r>
              <a:rPr lang="en-US" altLang="pt-BR" sz="2400"/>
              <a:t>13) buscar os nomes dos pacientes, com consultas marcadas para os médicos João Carlos Santos ou Maria Souza, que estão com pneumonia</a:t>
            </a:r>
          </a:p>
        </p:txBody>
      </p:sp>
      <p:sp>
        <p:nvSpPr>
          <p:cNvPr id="70660" name="Text Box 1"/>
          <p:cNvSpPr txBox="1">
            <a:spLocks noChangeArrowheads="1"/>
          </p:cNvSpPr>
          <p:nvPr/>
        </p:nvSpPr>
        <p:spPr bwMode="auto">
          <a:xfrm>
            <a:off x="7019925" y="6524625"/>
            <a:ext cx="213360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9pPr>
          </a:lstStyle>
          <a:p>
            <a:pPr algn="r" eaLnBrk="1" hangingPunct="1">
              <a:buSzPct val="100000"/>
            </a:pPr>
            <a:r>
              <a:rPr lang="pt-BR" altLang="pt-BR">
                <a:solidFill>
                  <a:srgbClr val="000000"/>
                </a:solidFill>
                <a:ea typeface="SimSun" panose="02010600030101010101" pitchFamily="2" charset="-122"/>
              </a:rPr>
              <a:t>44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588" y="0"/>
            <a:ext cx="8170862" cy="692150"/>
          </a:xfrm>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pPr marL="342900" indent="-339725" eaLnBrk="1" hangingPunct="1">
              <a:buClrTx/>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pt-BR" altLang="pt-BR" sz="2800" b="1">
                <a:solidFill>
                  <a:srgbClr val="FF6600"/>
                </a:solidFill>
              </a:rPr>
              <a:t>Exercícios – Dado o esquema relacional</a:t>
            </a:r>
            <a:endParaRPr lang="en-US" altLang="pt-BR" sz="2800" b="1">
              <a:solidFill>
                <a:srgbClr val="FF6600"/>
              </a:solidFill>
            </a:endParaRPr>
          </a:p>
        </p:txBody>
      </p:sp>
      <p:sp>
        <p:nvSpPr>
          <p:cNvPr id="71683" name="Rectangle 3"/>
          <p:cNvSpPr>
            <a:spLocks noGrp="1" noChangeArrowheads="1"/>
          </p:cNvSpPr>
          <p:nvPr>
            <p:ph type="body" idx="1"/>
          </p:nvPr>
        </p:nvSpPr>
        <p:spPr>
          <a:xfrm>
            <a:off x="0" y="765175"/>
            <a:ext cx="9153525" cy="5105400"/>
          </a:xfrm>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a:lnSpc>
                <a:spcPct val="80000"/>
              </a:lnSpc>
            </a:pPr>
            <a:r>
              <a:rPr lang="en-US" altLang="pt-BR" sz="2400"/>
              <a:t>Ambulatório (númeroA, andar, capacidade)</a:t>
            </a:r>
          </a:p>
          <a:p>
            <a:pPr>
              <a:lnSpc>
                <a:spcPct val="80000"/>
              </a:lnSpc>
            </a:pPr>
            <a:r>
              <a:rPr lang="en-US" altLang="pt-BR" sz="2400"/>
              <a:t>Médico (CRM, nome, idade, cidade, especialidade, #númeroA)</a:t>
            </a:r>
          </a:p>
          <a:p>
            <a:pPr>
              <a:lnSpc>
                <a:spcPct val="80000"/>
              </a:lnSpc>
            </a:pPr>
            <a:r>
              <a:rPr lang="en-US" altLang="pt-BR" sz="2400"/>
              <a:t>Paciente (RG, nome, idade, cidade, doença)</a:t>
            </a:r>
          </a:p>
          <a:p>
            <a:pPr>
              <a:lnSpc>
                <a:spcPct val="80000"/>
              </a:lnSpc>
            </a:pPr>
            <a:r>
              <a:rPr lang="en-US" altLang="pt-BR" sz="2400"/>
              <a:t>Consulta (#CRM, #RG, data, hora)</a:t>
            </a:r>
          </a:p>
          <a:p>
            <a:pPr>
              <a:lnSpc>
                <a:spcPct val="80000"/>
              </a:lnSpc>
            </a:pPr>
            <a:r>
              <a:rPr lang="en-US" altLang="pt-BR" sz="2400"/>
              <a:t>Funcionário (RG, nome, idade, cidade, salário)</a:t>
            </a:r>
          </a:p>
          <a:p>
            <a:pPr>
              <a:lnSpc>
                <a:spcPct val="80000"/>
              </a:lnSpc>
            </a:pPr>
            <a:endParaRPr lang="en-US" altLang="pt-BR" sz="2400"/>
          </a:p>
          <a:p>
            <a:pPr>
              <a:lnSpc>
                <a:spcPct val="80000"/>
              </a:lnSpc>
            </a:pPr>
            <a:r>
              <a:rPr lang="en-US" altLang="pt-BR" sz="2400"/>
              <a:t>14) buscar os nomes dos médicos e pacientes cadastrados no hospital</a:t>
            </a:r>
          </a:p>
          <a:p>
            <a:pPr>
              <a:lnSpc>
                <a:spcPct val="80000"/>
              </a:lnSpc>
            </a:pPr>
            <a:r>
              <a:rPr lang="en-US" altLang="pt-BR" sz="2400"/>
              <a:t>15) buscar os nomes e idade dos médicos, pacientes e funcionários que residem em Florianópolis</a:t>
            </a:r>
          </a:p>
          <a:p>
            <a:pPr>
              <a:lnSpc>
                <a:spcPct val="80000"/>
              </a:lnSpc>
            </a:pPr>
            <a:r>
              <a:rPr lang="en-US" altLang="pt-BR" sz="2400"/>
              <a:t>16) buscar os nomes e RGs dos funcionários que recebem salários abaixo de R$ 300,00 e que não estão internados como pacientes</a:t>
            </a:r>
          </a:p>
          <a:p>
            <a:pPr>
              <a:lnSpc>
                <a:spcPct val="80000"/>
              </a:lnSpc>
            </a:pPr>
            <a:r>
              <a:rPr lang="en-US" altLang="pt-BR" sz="2400"/>
              <a:t>17) buscar os números dos ambulatórios onde nenhum médico dá atendimento</a:t>
            </a:r>
          </a:p>
          <a:p>
            <a:pPr>
              <a:lnSpc>
                <a:spcPct val="80000"/>
              </a:lnSpc>
            </a:pPr>
            <a:r>
              <a:rPr lang="en-US" altLang="pt-BR" sz="2400"/>
              <a:t>18) buscar os nomes e RGs dos funcionários que estão internados como pacientes</a:t>
            </a:r>
          </a:p>
          <a:p>
            <a:pPr>
              <a:lnSpc>
                <a:spcPct val="80000"/>
              </a:lnSpc>
            </a:pPr>
            <a:r>
              <a:rPr lang="en-US" altLang="pt-BR" sz="2400"/>
              <a:t> </a:t>
            </a:r>
          </a:p>
        </p:txBody>
      </p:sp>
      <p:sp>
        <p:nvSpPr>
          <p:cNvPr id="71684" name="Text Box 1"/>
          <p:cNvSpPr txBox="1">
            <a:spLocks noChangeArrowheads="1"/>
          </p:cNvSpPr>
          <p:nvPr/>
        </p:nvSpPr>
        <p:spPr bwMode="auto">
          <a:xfrm>
            <a:off x="7019925" y="6524625"/>
            <a:ext cx="213360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9pPr>
          </a:lstStyle>
          <a:p>
            <a:pPr algn="r" eaLnBrk="1" hangingPunct="1">
              <a:buSzPct val="100000"/>
            </a:pPr>
            <a:r>
              <a:rPr lang="pt-BR" altLang="pt-BR">
                <a:solidFill>
                  <a:srgbClr val="000000"/>
                </a:solidFill>
                <a:ea typeface="SimSun" panose="02010600030101010101" pitchFamily="2" charset="-122"/>
              </a:rPr>
              <a:t>45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588" y="0"/>
            <a:ext cx="8170862" cy="692150"/>
          </a:xfrm>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pPr marL="342900" indent="-339725" eaLnBrk="1" hangingPunct="1">
              <a:buClrTx/>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pt-BR" altLang="pt-BR" sz="2800" b="1">
                <a:solidFill>
                  <a:srgbClr val="FF6600"/>
                </a:solidFill>
              </a:rPr>
              <a:t>Exercícios – Dado o esquema relacional</a:t>
            </a:r>
            <a:endParaRPr lang="en-US" altLang="pt-BR" sz="2800" b="1">
              <a:solidFill>
                <a:srgbClr val="FF6600"/>
              </a:solidFill>
            </a:endParaRPr>
          </a:p>
        </p:txBody>
      </p:sp>
      <p:sp>
        <p:nvSpPr>
          <p:cNvPr id="72707" name="Rectangle 3"/>
          <p:cNvSpPr>
            <a:spLocks noGrp="1" noChangeArrowheads="1"/>
          </p:cNvSpPr>
          <p:nvPr>
            <p:ph type="body" idx="1"/>
          </p:nvPr>
        </p:nvSpPr>
        <p:spPr>
          <a:xfrm>
            <a:off x="1588" y="692150"/>
            <a:ext cx="9142412" cy="5105400"/>
          </a:xfrm>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a:lnSpc>
                <a:spcPct val="80000"/>
              </a:lnSpc>
            </a:pPr>
            <a:r>
              <a:rPr lang="en-US" altLang="pt-BR" sz="2400"/>
              <a:t>Ambulatório (númeroA, andar, capacidade)</a:t>
            </a:r>
          </a:p>
          <a:p>
            <a:pPr>
              <a:lnSpc>
                <a:spcPct val="80000"/>
              </a:lnSpc>
            </a:pPr>
            <a:r>
              <a:rPr lang="en-US" altLang="pt-BR" sz="2400"/>
              <a:t>Médico (CRM, nome, idade, cidade, especialidade, #númeroA)</a:t>
            </a:r>
          </a:p>
          <a:p>
            <a:pPr>
              <a:lnSpc>
                <a:spcPct val="80000"/>
              </a:lnSpc>
            </a:pPr>
            <a:r>
              <a:rPr lang="en-US" altLang="pt-BR" sz="2400"/>
              <a:t>Paciente (RG, nome, idade, cidade, doença)</a:t>
            </a:r>
          </a:p>
          <a:p>
            <a:pPr>
              <a:lnSpc>
                <a:spcPct val="80000"/>
              </a:lnSpc>
            </a:pPr>
            <a:r>
              <a:rPr lang="en-US" altLang="pt-BR" sz="2400"/>
              <a:t>Consulta (#CRM, #RG, data, hora)</a:t>
            </a:r>
          </a:p>
          <a:p>
            <a:pPr>
              <a:lnSpc>
                <a:spcPct val="80000"/>
              </a:lnSpc>
            </a:pPr>
            <a:r>
              <a:rPr lang="en-US" altLang="pt-BR" sz="2400"/>
              <a:t>Funcionário (RG, nome, idade, cidade, salário)</a:t>
            </a:r>
          </a:p>
          <a:p>
            <a:pPr>
              <a:lnSpc>
                <a:spcPct val="80000"/>
              </a:lnSpc>
            </a:pPr>
            <a:endParaRPr lang="en-US" altLang="pt-BR" sz="2400"/>
          </a:p>
          <a:p>
            <a:pPr>
              <a:lnSpc>
                <a:spcPct val="80000"/>
              </a:lnSpc>
            </a:pPr>
            <a:r>
              <a:rPr lang="en-US" altLang="pt-BR" sz="2400"/>
              <a:t>19) Buscar o nome dos médicos que nunca consultaram</a:t>
            </a:r>
          </a:p>
          <a:p>
            <a:pPr>
              <a:lnSpc>
                <a:spcPct val="80000"/>
              </a:lnSpc>
            </a:pPr>
            <a:endParaRPr lang="en-US" altLang="pt-BR" sz="2400"/>
          </a:p>
          <a:p>
            <a:pPr>
              <a:lnSpc>
                <a:spcPct val="80000"/>
              </a:lnSpc>
            </a:pPr>
            <a:r>
              <a:rPr lang="en-GB" altLang="pt-BR" sz="2400"/>
              <a:t>20) buscar os números dos ambulatórios que os médicos psiquiatras atendem</a:t>
            </a:r>
          </a:p>
          <a:p>
            <a:pPr>
              <a:lnSpc>
                <a:spcPct val="80000"/>
              </a:lnSpc>
            </a:pPr>
            <a:r>
              <a:rPr lang="en-GB" altLang="pt-BR" sz="2400"/>
              <a:t>21) buscar o nome e o salário dos funcionários de Florianopolis e Sao José que estão internados como pacientes e têm consulta marcada com ortopedistas</a:t>
            </a:r>
          </a:p>
          <a:p>
            <a:pPr>
              <a:lnSpc>
                <a:spcPct val="80000"/>
              </a:lnSpc>
            </a:pPr>
            <a:r>
              <a:rPr lang="en-GB" altLang="pt-BR" sz="2400"/>
              <a:t>22) buscar o nome dos funcionários que não são pacientes</a:t>
            </a:r>
          </a:p>
          <a:p>
            <a:pPr>
              <a:lnSpc>
                <a:spcPct val="80000"/>
              </a:lnSpc>
            </a:pPr>
            <a:r>
              <a:rPr lang="en-GB" altLang="pt-BR" sz="2400"/>
              <a:t>23) Buscar o nome dos funcionários que são pacientes</a:t>
            </a:r>
          </a:p>
          <a:p>
            <a:pPr>
              <a:lnSpc>
                <a:spcPct val="80000"/>
              </a:lnSpc>
            </a:pPr>
            <a:endParaRPr lang="en-US" altLang="pt-BR" sz="2400"/>
          </a:p>
          <a:p>
            <a:pPr>
              <a:lnSpc>
                <a:spcPct val="80000"/>
              </a:lnSpc>
            </a:pPr>
            <a:r>
              <a:rPr lang="en-US" altLang="pt-BR" sz="2400"/>
              <a:t> </a:t>
            </a:r>
          </a:p>
        </p:txBody>
      </p:sp>
      <p:sp>
        <p:nvSpPr>
          <p:cNvPr id="72708" name="Text Box 1"/>
          <p:cNvSpPr txBox="1">
            <a:spLocks noChangeArrowheads="1"/>
          </p:cNvSpPr>
          <p:nvPr/>
        </p:nvSpPr>
        <p:spPr bwMode="auto">
          <a:xfrm>
            <a:off x="7019925" y="6524625"/>
            <a:ext cx="213360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9pPr>
          </a:lstStyle>
          <a:p>
            <a:pPr algn="r" eaLnBrk="1" hangingPunct="1">
              <a:buSzPct val="100000"/>
            </a:pPr>
            <a:r>
              <a:rPr lang="pt-BR" altLang="pt-BR">
                <a:solidFill>
                  <a:srgbClr val="000000"/>
                </a:solidFill>
                <a:ea typeface="SimSun" panose="02010600030101010101" pitchFamily="2" charset="-122"/>
              </a:rPr>
              <a:t>46</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ChangeArrowheads="1"/>
          </p:cNvSpPr>
          <p:nvPr/>
        </p:nvSpPr>
        <p:spPr bwMode="auto">
          <a:xfrm>
            <a:off x="31750" y="117475"/>
            <a:ext cx="8212138"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panose="020B0604020202020204" pitchFamily="34" charset="0"/>
                <a:ea typeface="Noto Sans CJK SC Regular" charset="0"/>
                <a:cs typeface="Noto Sans CJK SC Regular" charset="0"/>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panose="020B0604020202020204" pitchFamily="34" charset="0"/>
                <a:ea typeface="Noto Sans CJK SC Regular" charset="0"/>
                <a:cs typeface="Noto Sans CJK SC Regular"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panose="020B0604020202020204" pitchFamily="34" charset="0"/>
                <a:ea typeface="Noto Sans CJK SC Regular" charset="0"/>
                <a:cs typeface="Noto Sans CJK SC Regular"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panose="020B0604020202020204" pitchFamily="34" charset="0"/>
                <a:ea typeface="Noto Sans CJK SC Regular" charset="0"/>
                <a:cs typeface="Noto Sans CJK SC Regular"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chemeClr val="bg1"/>
                </a:solidFill>
                <a:latin typeface="Arial" panose="020B0604020202020204" pitchFamily="34" charset="0"/>
                <a:ea typeface="Noto Sans CJK SC Regular" charset="0"/>
                <a:cs typeface="Noto Sans CJK SC Regular" charset="0"/>
              </a:defRPr>
            </a:lvl9pPr>
          </a:lstStyle>
          <a:p>
            <a:pPr eaLnBrk="1" hangingPunct="1">
              <a:buSzPct val="100000"/>
              <a:buFont typeface="Times New Roman" panose="02020603050405020304" pitchFamily="18" charset="0"/>
              <a:buNone/>
            </a:pPr>
            <a:r>
              <a:rPr lang="pt-BR" sz="2800" b="1">
                <a:solidFill>
                  <a:srgbClr val="FF6600"/>
                </a:solidFill>
              </a:rPr>
              <a:t>Exercícios</a:t>
            </a:r>
            <a:endParaRPr lang="en-US" sz="2800" b="1">
              <a:solidFill>
                <a:srgbClr val="FF6600"/>
              </a:solidFill>
            </a:endParaRPr>
          </a:p>
        </p:txBody>
      </p:sp>
      <p:graphicFrame>
        <p:nvGraphicFramePr>
          <p:cNvPr id="104453" name="Group 5"/>
          <p:cNvGraphicFramePr>
            <a:graphicFrameLocks noGrp="1"/>
          </p:cNvGraphicFramePr>
          <p:nvPr>
            <p:extLst>
              <p:ext uri="{D42A27DB-BD31-4B8C-83A1-F6EECF244321}">
                <p14:modId xmlns:p14="http://schemas.microsoft.com/office/powerpoint/2010/main" val="1914382287"/>
              </p:ext>
            </p:extLst>
          </p:nvPr>
        </p:nvGraphicFramePr>
        <p:xfrm>
          <a:off x="4587875" y="2978150"/>
          <a:ext cx="4060825" cy="1421330"/>
        </p:xfrm>
        <a:graphic>
          <a:graphicData uri="http://schemas.openxmlformats.org/drawingml/2006/table">
            <a:tbl>
              <a:tblPr/>
              <a:tblGrid>
                <a:gridCol w="882650">
                  <a:extLst>
                    <a:ext uri="{9D8B030D-6E8A-4147-A177-3AD203B41FA5}">
                      <a16:colId xmlns:a16="http://schemas.microsoft.com/office/drawing/2014/main" val="20000"/>
                    </a:ext>
                  </a:extLst>
                </a:gridCol>
                <a:gridCol w="923925">
                  <a:extLst>
                    <a:ext uri="{9D8B030D-6E8A-4147-A177-3AD203B41FA5}">
                      <a16:colId xmlns:a16="http://schemas.microsoft.com/office/drawing/2014/main" val="20001"/>
                    </a:ext>
                  </a:extLst>
                </a:gridCol>
                <a:gridCol w="1127125">
                  <a:extLst>
                    <a:ext uri="{9D8B030D-6E8A-4147-A177-3AD203B41FA5}">
                      <a16:colId xmlns:a16="http://schemas.microsoft.com/office/drawing/2014/main" val="20002"/>
                    </a:ext>
                  </a:extLst>
                </a:gridCol>
                <a:gridCol w="1127125">
                  <a:extLst>
                    <a:ext uri="{9D8B030D-6E8A-4147-A177-3AD203B41FA5}">
                      <a16:colId xmlns:a16="http://schemas.microsoft.com/office/drawing/2014/main" val="20003"/>
                    </a:ext>
                  </a:extLst>
                </a:gridCol>
              </a:tblGrid>
              <a:tr h="280670">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dirty="0" err="1">
                          <a:ln>
                            <a:noFill/>
                          </a:ln>
                          <a:solidFill>
                            <a:srgbClr val="0066FF"/>
                          </a:solidFill>
                          <a:effectLst/>
                          <a:latin typeface="Arial Narrow" pitchFamily="34" charset="0"/>
                          <a:ea typeface="Arial Unicode MS" pitchFamily="34" charset="-128"/>
                          <a:cs typeface="Arial Unicode MS" pitchFamily="34" charset="-128"/>
                        </a:rPr>
                        <a:t>codProj</a:t>
                      </a:r>
                      <a:endParaRPr kumimoji="0" lang="en-US" sz="1800" b="1" i="0" u="none" strike="noStrike" cap="none" normalizeH="0" baseline="0" dirty="0">
                        <a:ln>
                          <a:noFill/>
                        </a:ln>
                        <a:solidFill>
                          <a:srgbClr val="0066FF"/>
                        </a:solidFill>
                        <a:effectLst/>
                        <a:latin typeface="Arial Narrow" pitchFamily="34" charset="0"/>
                        <a:ea typeface="Arial Unicode MS" pitchFamily="34" charset="-128"/>
                        <a:cs typeface="Arial Unicode MS" pitchFamily="34" charset="-128"/>
                      </a:endParaRPr>
                    </a:p>
                  </a:txBody>
                  <a:tcPr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a:ln>
                            <a:noFill/>
                          </a:ln>
                          <a:solidFill>
                            <a:srgbClr val="D60093"/>
                          </a:solidFill>
                          <a:effectLst/>
                          <a:latin typeface="Arial Narrow" pitchFamily="34" charset="0"/>
                          <a:ea typeface="Arial Unicode MS" pitchFamily="34" charset="-128"/>
                          <a:cs typeface="Arial Unicode MS" pitchFamily="34" charset="-128"/>
                        </a:rPr>
                        <a:t>codEmp</a:t>
                      </a:r>
                      <a:endParaRPr kumimoji="0" lang="en-US" sz="1800" b="1" i="0" u="none" strike="noStrike" cap="none" normalizeH="0" baseline="0">
                        <a:ln>
                          <a:noFill/>
                        </a:ln>
                        <a:solidFill>
                          <a:srgbClr val="D60093"/>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dirty="0" err="1">
                          <a:ln>
                            <a:noFill/>
                          </a:ln>
                          <a:solidFill>
                            <a:srgbClr val="000000"/>
                          </a:solidFill>
                          <a:effectLst/>
                          <a:latin typeface="Arial Narrow" pitchFamily="34" charset="0"/>
                          <a:ea typeface="Arial Unicode MS" pitchFamily="34" charset="-128"/>
                          <a:cs typeface="Arial Unicode MS" pitchFamily="34" charset="-128"/>
                        </a:rPr>
                        <a:t>dataInicio</a:t>
                      </a:r>
                      <a:endParaRPr kumimoji="0" lang="en-US" sz="1800" b="1" i="0" u="none" strike="noStrike" cap="none" normalizeH="0" baseline="0" dirty="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dirty="0" err="1">
                          <a:ln>
                            <a:noFill/>
                          </a:ln>
                          <a:solidFill>
                            <a:srgbClr val="000000"/>
                          </a:solidFill>
                          <a:effectLst/>
                          <a:latin typeface="Arial Narrow" pitchFamily="34" charset="0"/>
                          <a:ea typeface="Arial Unicode MS" pitchFamily="34" charset="-128"/>
                          <a:cs typeface="Arial Unicode MS" pitchFamily="34" charset="-128"/>
                        </a:rPr>
                        <a:t>dataFim</a:t>
                      </a:r>
                      <a:endParaRPr kumimoji="0" lang="en-US" sz="1800" b="1" i="0" u="none" strike="noStrike" cap="none" normalizeH="0" baseline="0" dirty="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670">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A</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200</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01/01/2007</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atual</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670">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A</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201</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01/01/2007</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atual</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0670">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A</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dirty="0">
                          <a:ln>
                            <a:noFill/>
                          </a:ln>
                          <a:solidFill>
                            <a:srgbClr val="000000"/>
                          </a:solidFill>
                          <a:effectLst/>
                          <a:latin typeface="Arial Narrow" pitchFamily="34" charset="0"/>
                          <a:ea typeface="Arial Unicode MS" pitchFamily="34" charset="-128"/>
                          <a:cs typeface="Arial Unicode MS" pitchFamily="34" charset="-128"/>
                        </a:rPr>
                        <a:t>202</a:t>
                      </a:r>
                      <a:endParaRPr kumimoji="0" lang="en-US" sz="1800" b="0" i="0" u="none" strike="noStrike" cap="none" normalizeH="0" baseline="0" dirty="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01/02/2006</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18/02/2010</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0670">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B</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203</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15/02/2008</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dirty="0">
                          <a:ln>
                            <a:noFill/>
                          </a:ln>
                          <a:solidFill>
                            <a:srgbClr val="000000"/>
                          </a:solidFill>
                          <a:effectLst/>
                          <a:latin typeface="Arial Narrow" pitchFamily="34" charset="0"/>
                          <a:ea typeface="Arial Unicode MS" pitchFamily="34" charset="-128"/>
                          <a:cs typeface="Arial Unicode MS" pitchFamily="34" charset="-128"/>
                        </a:rPr>
                        <a:t>15/02/2010</a:t>
                      </a:r>
                      <a:endParaRPr kumimoji="0" lang="en-US" sz="1800" b="0" i="0" u="none" strike="noStrike" cap="none" normalizeH="0" baseline="0" dirty="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4485" name="Group 37"/>
          <p:cNvGraphicFramePr>
            <a:graphicFrameLocks noGrp="1"/>
          </p:cNvGraphicFramePr>
          <p:nvPr/>
        </p:nvGraphicFramePr>
        <p:xfrm>
          <a:off x="168275" y="3054350"/>
          <a:ext cx="3836988" cy="853052"/>
        </p:xfrm>
        <a:graphic>
          <a:graphicData uri="http://schemas.openxmlformats.org/drawingml/2006/table">
            <a:tbl>
              <a:tblPr/>
              <a:tblGrid>
                <a:gridCol w="882650">
                  <a:extLst>
                    <a:ext uri="{9D8B030D-6E8A-4147-A177-3AD203B41FA5}">
                      <a16:colId xmlns:a16="http://schemas.microsoft.com/office/drawing/2014/main" val="20000"/>
                    </a:ext>
                  </a:extLst>
                </a:gridCol>
                <a:gridCol w="1946275">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tblGrid>
              <a:tr h="280988">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a:ln>
                            <a:noFill/>
                          </a:ln>
                          <a:solidFill>
                            <a:srgbClr val="0066FF"/>
                          </a:solidFill>
                          <a:effectLst/>
                          <a:latin typeface="Arial Narrow" pitchFamily="34" charset="0"/>
                          <a:ea typeface="Arial Unicode MS" pitchFamily="34" charset="-128"/>
                          <a:cs typeface="Arial Unicode MS" pitchFamily="34" charset="-128"/>
                        </a:rPr>
                        <a:t>codProj</a:t>
                      </a:r>
                      <a:endParaRPr kumimoji="0" lang="en-US" sz="1800" b="1" i="0" u="none" strike="noStrike" cap="none" normalizeH="0" baseline="0">
                        <a:ln>
                          <a:noFill/>
                        </a:ln>
                        <a:solidFill>
                          <a:srgbClr val="0066FF"/>
                        </a:solidFill>
                        <a:effectLst/>
                        <a:latin typeface="Arial Narrow" pitchFamily="34" charset="0"/>
                        <a:ea typeface="Arial Unicode MS" pitchFamily="34" charset="-128"/>
                        <a:cs typeface="Arial Unicode MS" pitchFamily="34" charset="-128"/>
                      </a:endParaRPr>
                    </a:p>
                  </a:txBody>
                  <a:tcPr marT="45761" marB="457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Descricao</a:t>
                      </a:r>
                      <a:endParaRPr kumimoji="0" lang="en-US" sz="1800" b="1"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a:ln>
                            <a:noFill/>
                          </a:ln>
                          <a:solidFill>
                            <a:srgbClr val="FF0000"/>
                          </a:solidFill>
                          <a:effectLst/>
                          <a:latin typeface="Arial Narrow" pitchFamily="34" charset="0"/>
                          <a:ea typeface="Arial Unicode MS" pitchFamily="34" charset="-128"/>
                          <a:cs typeface="Arial Unicode MS" pitchFamily="34" charset="-128"/>
                        </a:rPr>
                        <a:t>codDep</a:t>
                      </a:r>
                      <a:endParaRPr kumimoji="0" lang="en-US" sz="1800" b="1" i="0" u="none" strike="noStrike" cap="none" normalizeH="0" baseline="0">
                        <a:ln>
                          <a:noFill/>
                        </a:ln>
                        <a:solidFill>
                          <a:srgbClr val="FF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A</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AATOM</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001</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988">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B</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DW espaço-temporal</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002</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4503" name="Group 55"/>
          <p:cNvGraphicFramePr>
            <a:graphicFrameLocks noGrp="1"/>
          </p:cNvGraphicFramePr>
          <p:nvPr/>
        </p:nvGraphicFramePr>
        <p:xfrm>
          <a:off x="168275" y="1073150"/>
          <a:ext cx="5013325" cy="1421330"/>
        </p:xfrm>
        <a:graphic>
          <a:graphicData uri="http://schemas.openxmlformats.org/drawingml/2006/table">
            <a:tbl>
              <a:tblPr/>
              <a:tblGrid>
                <a:gridCol w="92392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80670">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a:ln>
                            <a:noFill/>
                          </a:ln>
                          <a:solidFill>
                            <a:srgbClr val="D60093"/>
                          </a:solidFill>
                          <a:effectLst/>
                          <a:latin typeface="Arial Narrow" pitchFamily="34" charset="0"/>
                          <a:ea typeface="Arial Unicode MS" pitchFamily="34" charset="-128"/>
                          <a:cs typeface="Arial Unicode MS" pitchFamily="34" charset="-128"/>
                        </a:rPr>
                        <a:t>codEmp</a:t>
                      </a:r>
                      <a:endParaRPr kumimoji="0" lang="en-US" sz="1800" b="1" i="0" u="none" strike="noStrike" cap="none" normalizeH="0" baseline="0">
                        <a:ln>
                          <a:noFill/>
                        </a:ln>
                        <a:solidFill>
                          <a:srgbClr val="D60093"/>
                        </a:solidFill>
                        <a:effectLst/>
                        <a:latin typeface="Arial Narrow" pitchFamily="34" charset="0"/>
                        <a:ea typeface="Arial Unicode MS" pitchFamily="34" charset="-128"/>
                        <a:cs typeface="Arial Unicode MS" pitchFamily="34" charset="-128"/>
                      </a:endParaRPr>
                    </a:p>
                  </a:txBody>
                  <a:tcPr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Nome</a:t>
                      </a:r>
                      <a:endParaRPr kumimoji="0" lang="en-US" sz="1800" b="1"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Salario</a:t>
                      </a:r>
                      <a:endParaRPr kumimoji="0" lang="en-US" sz="1800" b="1"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idade</a:t>
                      </a:r>
                      <a:endParaRPr kumimoji="0" lang="en-US" sz="1800" b="1"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a:ln>
                            <a:noFill/>
                          </a:ln>
                          <a:solidFill>
                            <a:srgbClr val="FF0000"/>
                          </a:solidFill>
                          <a:effectLst/>
                          <a:latin typeface="Arial Narrow" pitchFamily="34" charset="0"/>
                          <a:ea typeface="Arial Unicode MS" pitchFamily="34" charset="-128"/>
                          <a:cs typeface="Arial Unicode MS" pitchFamily="34" charset="-128"/>
                        </a:rPr>
                        <a:t>codDep</a:t>
                      </a:r>
                      <a:endParaRPr kumimoji="0" lang="en-US" sz="1800" b="1" i="0" u="none" strike="noStrike" cap="none" normalizeH="0" baseline="0">
                        <a:ln>
                          <a:noFill/>
                        </a:ln>
                        <a:solidFill>
                          <a:srgbClr val="FF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670">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200</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Pedro</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3.000,00</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45</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001</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670">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201</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Paulo</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2.200,00</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43</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001</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0670">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202</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Maria</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2.500,00</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38</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001</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0670">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203</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Ana</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1.800,00</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25</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002</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3819" name="Text Box 93"/>
          <p:cNvSpPr txBox="1">
            <a:spLocks noChangeArrowheads="1"/>
          </p:cNvSpPr>
          <p:nvPr/>
        </p:nvSpPr>
        <p:spPr bwMode="auto">
          <a:xfrm>
            <a:off x="76200" y="2686050"/>
            <a:ext cx="1147763" cy="3032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Clr>
                <a:srgbClr val="000000"/>
              </a:buClr>
              <a:buSzPct val="100000"/>
              <a:buFont typeface="Times New Roman" panose="02020603050405020304" pitchFamily="18" charset="0"/>
              <a:buNone/>
            </a:pPr>
            <a:r>
              <a:rPr lang="pt-BR" altLang="pt-BR" b="1">
                <a:solidFill>
                  <a:srgbClr val="0066FF"/>
                </a:solidFill>
              </a:rPr>
              <a:t>Projeto</a:t>
            </a:r>
            <a:endParaRPr lang="en-US" altLang="pt-BR" b="1">
              <a:solidFill>
                <a:srgbClr val="0066FF"/>
              </a:solidFill>
            </a:endParaRPr>
          </a:p>
        </p:txBody>
      </p:sp>
      <p:sp>
        <p:nvSpPr>
          <p:cNvPr id="73820" name="Text Box 94"/>
          <p:cNvSpPr txBox="1">
            <a:spLocks noChangeArrowheads="1"/>
          </p:cNvSpPr>
          <p:nvPr/>
        </p:nvSpPr>
        <p:spPr bwMode="auto">
          <a:xfrm>
            <a:off x="4511675" y="2673350"/>
            <a:ext cx="2671763" cy="3032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Clr>
                <a:srgbClr val="000000"/>
              </a:buClr>
              <a:buSzPct val="100000"/>
              <a:buFont typeface="Times New Roman" panose="02020603050405020304" pitchFamily="18" charset="0"/>
              <a:buNone/>
            </a:pPr>
            <a:r>
              <a:rPr lang="pt-BR" altLang="pt-BR" b="1">
                <a:solidFill>
                  <a:srgbClr val="009900"/>
                </a:solidFill>
              </a:rPr>
              <a:t>ProjetoEmpregado</a:t>
            </a:r>
            <a:endParaRPr lang="en-US" altLang="pt-BR" b="1">
              <a:solidFill>
                <a:srgbClr val="009900"/>
              </a:solidFill>
            </a:endParaRPr>
          </a:p>
        </p:txBody>
      </p:sp>
      <p:sp>
        <p:nvSpPr>
          <p:cNvPr id="73821" name="Text Box 95"/>
          <p:cNvSpPr txBox="1">
            <a:spLocks noChangeArrowheads="1"/>
          </p:cNvSpPr>
          <p:nvPr/>
        </p:nvSpPr>
        <p:spPr bwMode="auto">
          <a:xfrm>
            <a:off x="168275" y="692150"/>
            <a:ext cx="1708150" cy="3032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Clr>
                <a:srgbClr val="000000"/>
              </a:buClr>
              <a:buSzPct val="100000"/>
              <a:buFont typeface="Times New Roman" panose="02020603050405020304" pitchFamily="18" charset="0"/>
              <a:buNone/>
            </a:pPr>
            <a:r>
              <a:rPr lang="pt-BR" altLang="pt-BR" b="1">
                <a:solidFill>
                  <a:srgbClr val="D60093"/>
                </a:solidFill>
              </a:rPr>
              <a:t>Empregado</a:t>
            </a:r>
            <a:endParaRPr lang="en-US" altLang="pt-BR" b="1">
              <a:solidFill>
                <a:srgbClr val="D60093"/>
              </a:solidFill>
            </a:endParaRPr>
          </a:p>
        </p:txBody>
      </p:sp>
      <p:graphicFrame>
        <p:nvGraphicFramePr>
          <p:cNvPr id="104544" name="Group 96"/>
          <p:cNvGraphicFramePr>
            <a:graphicFrameLocks noGrp="1"/>
          </p:cNvGraphicFramePr>
          <p:nvPr/>
        </p:nvGraphicFramePr>
        <p:xfrm>
          <a:off x="5638800" y="1301750"/>
          <a:ext cx="2506663" cy="881416"/>
        </p:xfrm>
        <a:graphic>
          <a:graphicData uri="http://schemas.openxmlformats.org/drawingml/2006/table">
            <a:tbl>
              <a:tblPr/>
              <a:tblGrid>
                <a:gridCol w="882650">
                  <a:extLst>
                    <a:ext uri="{9D8B030D-6E8A-4147-A177-3AD203B41FA5}">
                      <a16:colId xmlns:a16="http://schemas.microsoft.com/office/drawing/2014/main" val="20000"/>
                    </a:ext>
                  </a:extLst>
                </a:gridCol>
                <a:gridCol w="1624013">
                  <a:extLst>
                    <a:ext uri="{9D8B030D-6E8A-4147-A177-3AD203B41FA5}">
                      <a16:colId xmlns:a16="http://schemas.microsoft.com/office/drawing/2014/main" val="20001"/>
                    </a:ext>
                  </a:extLst>
                </a:gridCol>
              </a:tblGrid>
              <a:tr h="280897">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a:ln>
                            <a:noFill/>
                          </a:ln>
                          <a:solidFill>
                            <a:srgbClr val="FF0000"/>
                          </a:solidFill>
                          <a:effectLst/>
                          <a:latin typeface="Arial Narrow" pitchFamily="34" charset="0"/>
                          <a:ea typeface="Arial Unicode MS" pitchFamily="34" charset="-128"/>
                          <a:cs typeface="Arial Unicode MS" pitchFamily="34" charset="-128"/>
                        </a:rPr>
                        <a:t>codDep</a:t>
                      </a:r>
                      <a:endParaRPr kumimoji="0" lang="en-US" sz="1800" b="1" i="0" u="none" strike="noStrike" cap="none" normalizeH="0" baseline="0">
                        <a:ln>
                          <a:noFill/>
                        </a:ln>
                        <a:solidFill>
                          <a:srgbClr val="FF0000"/>
                        </a:solidFill>
                        <a:effectLst/>
                        <a:latin typeface="Arial Narrow" pitchFamily="34" charset="0"/>
                        <a:ea typeface="Arial Unicode MS" pitchFamily="34" charset="-128"/>
                        <a:cs typeface="Arial Unicode MS" pitchFamily="34" charset="-128"/>
                      </a:endParaRPr>
                    </a:p>
                  </a:txBody>
                  <a:tcPr marT="45747" marB="4574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a:ln>
                            <a:noFill/>
                          </a:ln>
                          <a:solidFill>
                            <a:schemeClr val="tx2"/>
                          </a:solidFill>
                          <a:effectLst/>
                          <a:latin typeface="Arial Narrow" pitchFamily="34" charset="0"/>
                          <a:ea typeface="Arial Unicode MS" pitchFamily="34" charset="-128"/>
                          <a:cs typeface="Arial Unicode MS" pitchFamily="34" charset="-128"/>
                        </a:rPr>
                        <a:t>descricao</a:t>
                      </a:r>
                      <a:endParaRPr kumimoji="0" lang="en-US" sz="1800" b="1" i="0" u="none" strike="noStrike" cap="none" normalizeH="0" baseline="0">
                        <a:ln>
                          <a:noFill/>
                        </a:ln>
                        <a:solidFill>
                          <a:schemeClr val="tx2"/>
                        </a:solidFill>
                        <a:effectLst/>
                        <a:latin typeface="Arial Narrow" pitchFamily="34" charset="0"/>
                        <a:ea typeface="Arial Unicode MS" pitchFamily="34" charset="-128"/>
                        <a:cs typeface="Arial Unicode MS" pitchFamily="34" charset="-128"/>
                      </a:endParaRPr>
                    </a:p>
                  </a:txBody>
                  <a:tcPr marT="45747" marB="4574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897">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001</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47" marB="4574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Pesquisa</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47" marB="4574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919">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002</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47" marB="4574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Desenvolvimento</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47" marB="4574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3836" name="Text Box 110"/>
          <p:cNvSpPr txBox="1">
            <a:spLocks noChangeArrowheads="1"/>
          </p:cNvSpPr>
          <p:nvPr/>
        </p:nvSpPr>
        <p:spPr bwMode="auto">
          <a:xfrm>
            <a:off x="5791200" y="844550"/>
            <a:ext cx="1908175" cy="3032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Clr>
                <a:srgbClr val="000000"/>
              </a:buClr>
              <a:buSzPct val="100000"/>
              <a:buFont typeface="Times New Roman" panose="02020603050405020304" pitchFamily="18" charset="0"/>
              <a:buNone/>
            </a:pPr>
            <a:r>
              <a:rPr lang="pt-BR" altLang="pt-BR">
                <a:solidFill>
                  <a:srgbClr val="FF0000"/>
                </a:solidFill>
              </a:rPr>
              <a:t>Departamento</a:t>
            </a:r>
            <a:endParaRPr lang="en-US" altLang="pt-BR">
              <a:solidFill>
                <a:srgbClr val="FF0000"/>
              </a:solidFill>
            </a:endParaRPr>
          </a:p>
        </p:txBody>
      </p:sp>
      <p:sp>
        <p:nvSpPr>
          <p:cNvPr id="73837" name="Text Box 111"/>
          <p:cNvSpPr txBox="1">
            <a:spLocks noChangeArrowheads="1"/>
          </p:cNvSpPr>
          <p:nvPr/>
        </p:nvSpPr>
        <p:spPr bwMode="auto">
          <a:xfrm>
            <a:off x="179388" y="4464050"/>
            <a:ext cx="8932862" cy="11906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bg1"/>
                </a:solidFill>
                <a:latin typeface="Arial" panose="020B0604020202020204" pitchFamily="34" charset="0"/>
                <a:ea typeface="Noto Sans CJK SC Regular" charset="0"/>
                <a:cs typeface="Noto Sans CJK SC Regular" charset="0"/>
              </a:defRPr>
            </a:lvl1pPr>
            <a:lvl2pPr>
              <a:defRPr>
                <a:solidFill>
                  <a:schemeClr val="bg1"/>
                </a:solidFill>
                <a:latin typeface="Arial" panose="020B0604020202020204" pitchFamily="34" charset="0"/>
                <a:ea typeface="Noto Sans CJK SC Regular" charset="0"/>
                <a:cs typeface="Noto Sans CJK SC Regular" charset="0"/>
              </a:defRPr>
            </a:lvl2pPr>
            <a:lvl3pPr>
              <a:defRPr>
                <a:solidFill>
                  <a:schemeClr val="bg1"/>
                </a:solidFill>
                <a:latin typeface="Arial" panose="020B0604020202020204" pitchFamily="34" charset="0"/>
                <a:ea typeface="Noto Sans CJK SC Regular" charset="0"/>
                <a:cs typeface="Noto Sans CJK SC Regular" charset="0"/>
              </a:defRPr>
            </a:lvl3pPr>
            <a:lvl4pPr>
              <a:defRPr>
                <a:solidFill>
                  <a:schemeClr val="bg1"/>
                </a:solidFill>
                <a:latin typeface="Arial" panose="020B0604020202020204" pitchFamily="34" charset="0"/>
                <a:ea typeface="Noto Sans CJK SC Regular" charset="0"/>
                <a:cs typeface="Noto Sans CJK SC Regular" charset="0"/>
              </a:defRPr>
            </a:lvl4pPr>
            <a:lvl5pPr>
              <a:defRPr>
                <a:solidFill>
                  <a:schemeClr val="bg1"/>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defRPr>
                <a:solidFill>
                  <a:schemeClr val="bg1"/>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defRPr>
                <a:solidFill>
                  <a:schemeClr val="bg1"/>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defRPr>
                <a:solidFill>
                  <a:schemeClr val="bg1"/>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defRPr>
                <a:solidFill>
                  <a:schemeClr val="bg1"/>
                </a:solidFill>
                <a:latin typeface="Arial" panose="020B0604020202020204" pitchFamily="34" charset="0"/>
                <a:ea typeface="Noto Sans CJK SC Regular" charset="0"/>
                <a:cs typeface="Noto Sans CJK SC Regular" charset="0"/>
              </a:defRPr>
            </a:lvl9pPr>
          </a:lstStyle>
          <a:p>
            <a:pPr eaLnBrk="1" hangingPunct="1">
              <a:lnSpc>
                <a:spcPct val="90000"/>
              </a:lnSpc>
              <a:buClr>
                <a:srgbClr val="000000"/>
              </a:buClr>
              <a:buSzPct val="100000"/>
              <a:buFont typeface="Times New Roman" panose="02020603050405020304" pitchFamily="18" charset="0"/>
              <a:buAutoNum type="arabicParenR"/>
            </a:pPr>
            <a:r>
              <a:rPr lang="pt-BR" altLang="pt-BR" sz="2000" dirty="0">
                <a:solidFill>
                  <a:schemeClr val="tx1"/>
                </a:solidFill>
                <a:latin typeface="Times New Roman" panose="02020603050405020304" pitchFamily="18" charset="0"/>
                <a:ea typeface="Arial Unicode MS" panose="020B0604020202020204" pitchFamily="34" charset="-128"/>
                <a:cs typeface="Arial Unicode MS" panose="020B0604020202020204" pitchFamily="34" charset="-128"/>
              </a:rPr>
              <a:t>Selecione o nome dos empregados que trabalham no departamento de Pesquisa</a:t>
            </a:r>
          </a:p>
          <a:p>
            <a:pPr eaLnBrk="1" hangingPunct="1">
              <a:lnSpc>
                <a:spcPct val="90000"/>
              </a:lnSpc>
              <a:buClr>
                <a:srgbClr val="000000"/>
              </a:buClr>
              <a:buSzPct val="100000"/>
              <a:buFont typeface="Times New Roman" panose="02020603050405020304" pitchFamily="18" charset="0"/>
              <a:buAutoNum type="arabicParenR"/>
            </a:pPr>
            <a:r>
              <a:rPr lang="pt-BR" altLang="pt-BR" sz="2000" dirty="0">
                <a:solidFill>
                  <a:schemeClr val="tx1"/>
                </a:solidFill>
                <a:latin typeface="Times New Roman" panose="02020603050405020304" pitchFamily="18" charset="0"/>
                <a:ea typeface="Arial Unicode MS" panose="020B0604020202020204" pitchFamily="34" charset="-128"/>
                <a:cs typeface="Arial Unicode MS" panose="020B0604020202020204" pitchFamily="34" charset="-128"/>
              </a:rPr>
              <a:t>Selecione o nome e o salario dos empregados que trabalham no projeto AATOM</a:t>
            </a:r>
          </a:p>
          <a:p>
            <a:pPr eaLnBrk="1" hangingPunct="1">
              <a:lnSpc>
                <a:spcPct val="90000"/>
              </a:lnSpc>
              <a:buClr>
                <a:srgbClr val="000000"/>
              </a:buClr>
              <a:buSzPct val="100000"/>
              <a:buFont typeface="Times New Roman" panose="02020603050405020304" pitchFamily="18" charset="0"/>
              <a:buAutoNum type="arabicParenR"/>
            </a:pPr>
            <a:r>
              <a:rPr lang="pt-BR" altLang="pt-BR" sz="2000" dirty="0">
                <a:solidFill>
                  <a:schemeClr val="tx1"/>
                </a:solidFill>
                <a:latin typeface="Times New Roman" panose="02020603050405020304" pitchFamily="18" charset="0"/>
                <a:ea typeface="Arial Unicode MS" panose="020B0604020202020204" pitchFamily="34" charset="-128"/>
                <a:cs typeface="Arial Unicode MS" panose="020B0604020202020204" pitchFamily="34" charset="-128"/>
              </a:rPr>
              <a:t>Selecione o nome dos empregados e o nome dos projetos em andamento em 2009</a:t>
            </a:r>
          </a:p>
          <a:p>
            <a:pPr eaLnBrk="1" hangingPunct="1">
              <a:lnSpc>
                <a:spcPct val="90000"/>
              </a:lnSpc>
              <a:buClr>
                <a:srgbClr val="000000"/>
              </a:buClr>
              <a:buSzPct val="100000"/>
              <a:buFont typeface="Times New Roman" panose="02020603050405020304" pitchFamily="18" charset="0"/>
              <a:buNone/>
            </a:pPr>
            <a:endParaRPr lang="en-US" altLang="pt-BR" sz="2000" dirty="0">
              <a:solidFill>
                <a:schemeClr val="tx1"/>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73838" name="Text Box 1"/>
          <p:cNvSpPr txBox="1">
            <a:spLocks noChangeArrowheads="1"/>
          </p:cNvSpPr>
          <p:nvPr/>
        </p:nvSpPr>
        <p:spPr bwMode="auto">
          <a:xfrm>
            <a:off x="7019925" y="6524625"/>
            <a:ext cx="213360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9pPr>
          </a:lstStyle>
          <a:p>
            <a:pPr algn="r" eaLnBrk="1" hangingPunct="1">
              <a:buSzPct val="100000"/>
            </a:pPr>
            <a:r>
              <a:rPr lang="pt-BR" altLang="pt-BR">
                <a:solidFill>
                  <a:srgbClr val="000000"/>
                </a:solidFill>
                <a:ea typeface="SimSun" panose="02010600030101010101" pitchFamily="2" charset="-122"/>
              </a:rPr>
              <a:t>47</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588" y="0"/>
            <a:ext cx="8170862" cy="692150"/>
          </a:xfrm>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pPr marL="342900" indent="-339725" eaLnBrk="1" hangingPunct="1">
              <a:buClrTx/>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pt-BR" altLang="pt-BR" sz="2800" b="1">
                <a:solidFill>
                  <a:srgbClr val="FF6600"/>
                </a:solidFill>
              </a:rPr>
              <a:t>Exercícios de Seleção e Projeção</a:t>
            </a:r>
            <a:endParaRPr lang="en-US" altLang="pt-BR" sz="2800" b="1">
              <a:solidFill>
                <a:srgbClr val="FF6600"/>
              </a:solidFill>
            </a:endParaRPr>
          </a:p>
        </p:txBody>
      </p:sp>
      <p:graphicFrame>
        <p:nvGraphicFramePr>
          <p:cNvPr id="101380" name="Group 4"/>
          <p:cNvGraphicFramePr>
            <a:graphicFrameLocks noGrp="1"/>
          </p:cNvGraphicFramePr>
          <p:nvPr>
            <p:extLst>
              <p:ext uri="{D42A27DB-BD31-4B8C-83A1-F6EECF244321}">
                <p14:modId xmlns:p14="http://schemas.microsoft.com/office/powerpoint/2010/main" val="2307112728"/>
              </p:ext>
            </p:extLst>
          </p:nvPr>
        </p:nvGraphicFramePr>
        <p:xfrm>
          <a:off x="4546600" y="3001963"/>
          <a:ext cx="4060825" cy="1422050"/>
        </p:xfrm>
        <a:graphic>
          <a:graphicData uri="http://schemas.openxmlformats.org/drawingml/2006/table">
            <a:tbl>
              <a:tblPr/>
              <a:tblGrid>
                <a:gridCol w="882650">
                  <a:extLst>
                    <a:ext uri="{9D8B030D-6E8A-4147-A177-3AD203B41FA5}">
                      <a16:colId xmlns:a16="http://schemas.microsoft.com/office/drawing/2014/main" val="20000"/>
                    </a:ext>
                  </a:extLst>
                </a:gridCol>
                <a:gridCol w="923925">
                  <a:extLst>
                    <a:ext uri="{9D8B030D-6E8A-4147-A177-3AD203B41FA5}">
                      <a16:colId xmlns:a16="http://schemas.microsoft.com/office/drawing/2014/main" val="20001"/>
                    </a:ext>
                  </a:extLst>
                </a:gridCol>
                <a:gridCol w="1127125">
                  <a:extLst>
                    <a:ext uri="{9D8B030D-6E8A-4147-A177-3AD203B41FA5}">
                      <a16:colId xmlns:a16="http://schemas.microsoft.com/office/drawing/2014/main" val="20002"/>
                    </a:ext>
                  </a:extLst>
                </a:gridCol>
                <a:gridCol w="1127125">
                  <a:extLst>
                    <a:ext uri="{9D8B030D-6E8A-4147-A177-3AD203B41FA5}">
                      <a16:colId xmlns:a16="http://schemas.microsoft.com/office/drawing/2014/main" val="20003"/>
                    </a:ext>
                  </a:extLst>
                </a:gridCol>
              </a:tblGrid>
              <a:tr h="280987">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dirty="0" err="1">
                          <a:ln>
                            <a:noFill/>
                          </a:ln>
                          <a:solidFill>
                            <a:srgbClr val="0066FF"/>
                          </a:solidFill>
                          <a:effectLst/>
                          <a:latin typeface="Arial Narrow" pitchFamily="34" charset="0"/>
                          <a:ea typeface="Arial Unicode MS" pitchFamily="34" charset="-128"/>
                          <a:cs typeface="Arial Unicode MS" pitchFamily="34" charset="-128"/>
                        </a:rPr>
                        <a:t>codProj</a:t>
                      </a:r>
                      <a:endParaRPr kumimoji="0" lang="en-US" sz="1800" b="1" i="0" u="none" strike="noStrike" cap="none" normalizeH="0" baseline="0" dirty="0">
                        <a:ln>
                          <a:noFill/>
                        </a:ln>
                        <a:solidFill>
                          <a:srgbClr val="0066FF"/>
                        </a:solidFill>
                        <a:effectLst/>
                        <a:latin typeface="Arial Narrow" pitchFamily="34" charset="0"/>
                        <a:ea typeface="Arial Unicode MS" pitchFamily="34" charset="-128"/>
                        <a:cs typeface="Arial Unicode MS" pitchFamily="34" charset="-128"/>
                      </a:endParaRPr>
                    </a:p>
                  </a:txBody>
                  <a:tcPr marT="45761" marB="457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a:ln>
                            <a:noFill/>
                          </a:ln>
                          <a:solidFill>
                            <a:srgbClr val="D60093"/>
                          </a:solidFill>
                          <a:effectLst/>
                          <a:latin typeface="Arial Narrow" pitchFamily="34" charset="0"/>
                          <a:ea typeface="Arial Unicode MS" pitchFamily="34" charset="-128"/>
                          <a:cs typeface="Arial Unicode MS" pitchFamily="34" charset="-128"/>
                        </a:rPr>
                        <a:t>codEmp</a:t>
                      </a:r>
                      <a:endParaRPr kumimoji="0" lang="en-US" sz="1800" b="1" i="0" u="none" strike="noStrike" cap="none" normalizeH="0" baseline="0">
                        <a:ln>
                          <a:noFill/>
                        </a:ln>
                        <a:solidFill>
                          <a:srgbClr val="D60093"/>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dirty="0" err="1">
                          <a:ln>
                            <a:noFill/>
                          </a:ln>
                          <a:solidFill>
                            <a:srgbClr val="000000"/>
                          </a:solidFill>
                          <a:effectLst/>
                          <a:latin typeface="Arial Narrow" pitchFamily="34" charset="0"/>
                          <a:ea typeface="Arial Unicode MS" pitchFamily="34" charset="-128"/>
                          <a:cs typeface="Arial Unicode MS" pitchFamily="34" charset="-128"/>
                        </a:rPr>
                        <a:t>dataInicio</a:t>
                      </a:r>
                      <a:endParaRPr kumimoji="0" lang="en-US" sz="1800" b="1" i="0" u="none" strike="noStrike" cap="none" normalizeH="0" baseline="0" dirty="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dirty="0" err="1">
                          <a:ln>
                            <a:noFill/>
                          </a:ln>
                          <a:solidFill>
                            <a:srgbClr val="000000"/>
                          </a:solidFill>
                          <a:effectLst/>
                          <a:latin typeface="Arial Narrow" pitchFamily="34" charset="0"/>
                          <a:ea typeface="Arial Unicode MS" pitchFamily="34" charset="-128"/>
                          <a:cs typeface="Arial Unicode MS" pitchFamily="34" charset="-128"/>
                        </a:rPr>
                        <a:t>dataFim</a:t>
                      </a:r>
                      <a:endParaRPr kumimoji="0" lang="en-US" sz="1800" b="1" i="0" u="none" strike="noStrike" cap="none" normalizeH="0" baseline="0" dirty="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7">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A</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200</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01/01/2007</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atual</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987">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A</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201</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01/01/2007</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atual</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0987">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A</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202</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01/02/2006</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18/02/2010</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0987">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B</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203</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15/02/2008</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15/02/2010</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1412" name="Group 36"/>
          <p:cNvGraphicFramePr>
            <a:graphicFrameLocks noGrp="1"/>
          </p:cNvGraphicFramePr>
          <p:nvPr/>
        </p:nvGraphicFramePr>
        <p:xfrm>
          <a:off x="127000" y="3078163"/>
          <a:ext cx="3836988" cy="853052"/>
        </p:xfrm>
        <a:graphic>
          <a:graphicData uri="http://schemas.openxmlformats.org/drawingml/2006/table">
            <a:tbl>
              <a:tblPr/>
              <a:tblGrid>
                <a:gridCol w="882650">
                  <a:extLst>
                    <a:ext uri="{9D8B030D-6E8A-4147-A177-3AD203B41FA5}">
                      <a16:colId xmlns:a16="http://schemas.microsoft.com/office/drawing/2014/main" val="20000"/>
                    </a:ext>
                  </a:extLst>
                </a:gridCol>
                <a:gridCol w="1946275">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tblGrid>
              <a:tr h="280987">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a:ln>
                            <a:noFill/>
                          </a:ln>
                          <a:solidFill>
                            <a:srgbClr val="0066FF"/>
                          </a:solidFill>
                          <a:effectLst/>
                          <a:latin typeface="Arial Narrow" pitchFamily="34" charset="0"/>
                          <a:ea typeface="Arial Unicode MS" pitchFamily="34" charset="-128"/>
                          <a:cs typeface="Arial Unicode MS" pitchFamily="34" charset="-128"/>
                        </a:rPr>
                        <a:t>codProj</a:t>
                      </a:r>
                      <a:endParaRPr kumimoji="0" lang="en-US" sz="1800" b="1" i="0" u="none" strike="noStrike" cap="none" normalizeH="0" baseline="0">
                        <a:ln>
                          <a:noFill/>
                        </a:ln>
                        <a:solidFill>
                          <a:srgbClr val="0066FF"/>
                        </a:solidFill>
                        <a:effectLst/>
                        <a:latin typeface="Arial Narrow" pitchFamily="34" charset="0"/>
                        <a:ea typeface="Arial Unicode MS" pitchFamily="34" charset="-128"/>
                        <a:cs typeface="Arial Unicode MS" pitchFamily="34" charset="-128"/>
                      </a:endParaRPr>
                    </a:p>
                  </a:txBody>
                  <a:tcPr marT="45761" marB="457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Descricao</a:t>
                      </a:r>
                      <a:endParaRPr kumimoji="0" lang="en-US" sz="1800" b="1"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a:ln>
                            <a:noFill/>
                          </a:ln>
                          <a:solidFill>
                            <a:srgbClr val="FF0000"/>
                          </a:solidFill>
                          <a:effectLst/>
                          <a:latin typeface="Arial Narrow" pitchFamily="34" charset="0"/>
                          <a:ea typeface="Arial Unicode MS" pitchFamily="34" charset="-128"/>
                          <a:cs typeface="Arial Unicode MS" pitchFamily="34" charset="-128"/>
                        </a:rPr>
                        <a:t>codDep</a:t>
                      </a:r>
                      <a:endParaRPr kumimoji="0" lang="en-US" sz="1800" b="1" i="0" u="none" strike="noStrike" cap="none" normalizeH="0" baseline="0">
                        <a:ln>
                          <a:noFill/>
                        </a:ln>
                        <a:solidFill>
                          <a:srgbClr val="FF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7">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A</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AATOM</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001</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987">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B</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DW espaço-temporal</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002</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1491" name="Group 115"/>
          <p:cNvGraphicFramePr>
            <a:graphicFrameLocks noGrp="1"/>
          </p:cNvGraphicFramePr>
          <p:nvPr/>
        </p:nvGraphicFramePr>
        <p:xfrm>
          <a:off x="127000" y="1096963"/>
          <a:ext cx="5013325" cy="1422050"/>
        </p:xfrm>
        <a:graphic>
          <a:graphicData uri="http://schemas.openxmlformats.org/drawingml/2006/table">
            <a:tbl>
              <a:tblPr/>
              <a:tblGrid>
                <a:gridCol w="92392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80987">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a:ln>
                            <a:noFill/>
                          </a:ln>
                          <a:solidFill>
                            <a:srgbClr val="D60093"/>
                          </a:solidFill>
                          <a:effectLst/>
                          <a:latin typeface="Arial Narrow" pitchFamily="34" charset="0"/>
                          <a:ea typeface="Arial Unicode MS" pitchFamily="34" charset="-128"/>
                          <a:cs typeface="Arial Unicode MS" pitchFamily="34" charset="-128"/>
                        </a:rPr>
                        <a:t>codEmp</a:t>
                      </a:r>
                      <a:endParaRPr kumimoji="0" lang="en-US" sz="1800" b="1" i="0" u="none" strike="noStrike" cap="none" normalizeH="0" baseline="0">
                        <a:ln>
                          <a:noFill/>
                        </a:ln>
                        <a:solidFill>
                          <a:srgbClr val="D60093"/>
                        </a:solidFill>
                        <a:effectLst/>
                        <a:latin typeface="Arial Narrow" pitchFamily="34" charset="0"/>
                        <a:ea typeface="Arial Unicode MS" pitchFamily="34" charset="-128"/>
                        <a:cs typeface="Arial Unicode MS" pitchFamily="34" charset="-128"/>
                      </a:endParaRPr>
                    </a:p>
                  </a:txBody>
                  <a:tcPr marT="45761" marB="457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Nome</a:t>
                      </a:r>
                      <a:endParaRPr kumimoji="0" lang="en-US" sz="1800" b="1"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Salario</a:t>
                      </a:r>
                      <a:endParaRPr kumimoji="0" lang="en-US" sz="1800" b="1"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idade</a:t>
                      </a:r>
                      <a:endParaRPr kumimoji="0" lang="en-US" sz="1800" b="1"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a:ln>
                            <a:noFill/>
                          </a:ln>
                          <a:solidFill>
                            <a:srgbClr val="FF0000"/>
                          </a:solidFill>
                          <a:effectLst/>
                          <a:latin typeface="Arial Narrow" pitchFamily="34" charset="0"/>
                          <a:ea typeface="Arial Unicode MS" pitchFamily="34" charset="-128"/>
                          <a:cs typeface="Arial Unicode MS" pitchFamily="34" charset="-128"/>
                        </a:rPr>
                        <a:t>codDep</a:t>
                      </a:r>
                      <a:endParaRPr kumimoji="0" lang="en-US" sz="1800" b="1" i="0" u="none" strike="noStrike" cap="none" normalizeH="0" baseline="0">
                        <a:ln>
                          <a:noFill/>
                        </a:ln>
                        <a:solidFill>
                          <a:srgbClr val="FF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7">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200</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Pedro</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3.000,00</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45</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001</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987">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201</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Paulo</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2.200,00</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43</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001</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0987">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202</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Maria</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2.500,00</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38</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001</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0987">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203</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Ana</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1.800,00</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25</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002</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61" marB="457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4843" name="Text Box 92"/>
          <p:cNvSpPr txBox="1">
            <a:spLocks noChangeArrowheads="1"/>
          </p:cNvSpPr>
          <p:nvPr/>
        </p:nvSpPr>
        <p:spPr bwMode="auto">
          <a:xfrm>
            <a:off x="34925" y="2709863"/>
            <a:ext cx="1147763" cy="30321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Clr>
                <a:srgbClr val="000000"/>
              </a:buClr>
              <a:buSzPct val="100000"/>
              <a:buFont typeface="Times New Roman" panose="02020603050405020304" pitchFamily="18" charset="0"/>
              <a:buNone/>
            </a:pPr>
            <a:r>
              <a:rPr lang="pt-BR" altLang="pt-BR" b="1">
                <a:solidFill>
                  <a:srgbClr val="0066FF"/>
                </a:solidFill>
              </a:rPr>
              <a:t>Projeto</a:t>
            </a:r>
            <a:endParaRPr lang="en-US" altLang="pt-BR" b="1">
              <a:solidFill>
                <a:srgbClr val="0066FF"/>
              </a:solidFill>
            </a:endParaRPr>
          </a:p>
        </p:txBody>
      </p:sp>
      <p:sp>
        <p:nvSpPr>
          <p:cNvPr id="74844" name="Text Box 93"/>
          <p:cNvSpPr txBox="1">
            <a:spLocks noChangeArrowheads="1"/>
          </p:cNvSpPr>
          <p:nvPr/>
        </p:nvSpPr>
        <p:spPr bwMode="auto">
          <a:xfrm>
            <a:off x="4470400" y="2697163"/>
            <a:ext cx="2671763" cy="30321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Clr>
                <a:srgbClr val="000000"/>
              </a:buClr>
              <a:buSzPct val="100000"/>
              <a:buFont typeface="Times New Roman" panose="02020603050405020304" pitchFamily="18" charset="0"/>
              <a:buNone/>
            </a:pPr>
            <a:r>
              <a:rPr lang="pt-BR" altLang="pt-BR" b="1">
                <a:solidFill>
                  <a:srgbClr val="009900"/>
                </a:solidFill>
              </a:rPr>
              <a:t>ProjetoEmpregado</a:t>
            </a:r>
            <a:endParaRPr lang="en-US" altLang="pt-BR" b="1">
              <a:solidFill>
                <a:srgbClr val="009900"/>
              </a:solidFill>
            </a:endParaRPr>
          </a:p>
        </p:txBody>
      </p:sp>
      <p:sp>
        <p:nvSpPr>
          <p:cNvPr id="74845" name="Text Box 94"/>
          <p:cNvSpPr txBox="1">
            <a:spLocks noChangeArrowheads="1"/>
          </p:cNvSpPr>
          <p:nvPr/>
        </p:nvSpPr>
        <p:spPr bwMode="auto">
          <a:xfrm>
            <a:off x="127000" y="715963"/>
            <a:ext cx="1708150" cy="30321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Clr>
                <a:srgbClr val="000000"/>
              </a:buClr>
              <a:buSzPct val="100000"/>
              <a:buFont typeface="Times New Roman" panose="02020603050405020304" pitchFamily="18" charset="0"/>
              <a:buNone/>
            </a:pPr>
            <a:r>
              <a:rPr lang="pt-BR" altLang="pt-BR" b="1">
                <a:solidFill>
                  <a:srgbClr val="D60093"/>
                </a:solidFill>
              </a:rPr>
              <a:t>Empregado</a:t>
            </a:r>
            <a:endParaRPr lang="en-US" altLang="pt-BR" b="1">
              <a:solidFill>
                <a:srgbClr val="D60093"/>
              </a:solidFill>
            </a:endParaRPr>
          </a:p>
        </p:txBody>
      </p:sp>
      <p:graphicFrame>
        <p:nvGraphicFramePr>
          <p:cNvPr id="101471" name="Group 95"/>
          <p:cNvGraphicFramePr>
            <a:graphicFrameLocks noGrp="1"/>
          </p:cNvGraphicFramePr>
          <p:nvPr/>
        </p:nvGraphicFramePr>
        <p:xfrm>
          <a:off x="5597525" y="1325563"/>
          <a:ext cx="2506663" cy="881412"/>
        </p:xfrm>
        <a:graphic>
          <a:graphicData uri="http://schemas.openxmlformats.org/drawingml/2006/table">
            <a:tbl>
              <a:tblPr/>
              <a:tblGrid>
                <a:gridCol w="882650">
                  <a:extLst>
                    <a:ext uri="{9D8B030D-6E8A-4147-A177-3AD203B41FA5}">
                      <a16:colId xmlns:a16="http://schemas.microsoft.com/office/drawing/2014/main" val="20000"/>
                    </a:ext>
                  </a:extLst>
                </a:gridCol>
                <a:gridCol w="1624013">
                  <a:extLst>
                    <a:ext uri="{9D8B030D-6E8A-4147-A177-3AD203B41FA5}">
                      <a16:colId xmlns:a16="http://schemas.microsoft.com/office/drawing/2014/main" val="20001"/>
                    </a:ext>
                  </a:extLst>
                </a:gridCol>
              </a:tblGrid>
              <a:tr h="280896">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a:ln>
                            <a:noFill/>
                          </a:ln>
                          <a:solidFill>
                            <a:srgbClr val="FF0000"/>
                          </a:solidFill>
                          <a:effectLst/>
                          <a:latin typeface="Arial Narrow" pitchFamily="34" charset="0"/>
                          <a:ea typeface="Arial Unicode MS" pitchFamily="34" charset="-128"/>
                          <a:cs typeface="Arial Unicode MS" pitchFamily="34" charset="-128"/>
                        </a:rPr>
                        <a:t>codDep</a:t>
                      </a:r>
                      <a:endParaRPr kumimoji="0" lang="en-US" sz="1800" b="1" i="0" u="none" strike="noStrike" cap="none" normalizeH="0" baseline="0">
                        <a:ln>
                          <a:noFill/>
                        </a:ln>
                        <a:solidFill>
                          <a:srgbClr val="FF0000"/>
                        </a:solidFill>
                        <a:effectLst/>
                        <a:latin typeface="Arial Narrow" pitchFamily="34" charset="0"/>
                        <a:ea typeface="Arial Unicode MS" pitchFamily="34" charset="-128"/>
                        <a:cs typeface="Arial Unicode MS" pitchFamily="34" charset="-128"/>
                      </a:endParaRPr>
                    </a:p>
                  </a:txBody>
                  <a:tcPr marT="45746" marB="457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1" i="0" u="none" strike="noStrike" cap="none" normalizeH="0" baseline="0">
                          <a:ln>
                            <a:noFill/>
                          </a:ln>
                          <a:solidFill>
                            <a:schemeClr val="tx2"/>
                          </a:solidFill>
                          <a:effectLst/>
                          <a:latin typeface="Arial Narrow" pitchFamily="34" charset="0"/>
                          <a:ea typeface="Arial Unicode MS" pitchFamily="34" charset="-128"/>
                          <a:cs typeface="Arial Unicode MS" pitchFamily="34" charset="-128"/>
                        </a:rPr>
                        <a:t>descricao</a:t>
                      </a:r>
                      <a:endParaRPr kumimoji="0" lang="en-US" sz="1800" b="1" i="0" u="none" strike="noStrike" cap="none" normalizeH="0" baseline="0">
                        <a:ln>
                          <a:noFill/>
                        </a:ln>
                        <a:solidFill>
                          <a:schemeClr val="tx2"/>
                        </a:solidFill>
                        <a:effectLst/>
                        <a:latin typeface="Arial Narrow" pitchFamily="34" charset="0"/>
                        <a:ea typeface="Arial Unicode MS" pitchFamily="34" charset="-128"/>
                        <a:cs typeface="Arial Unicode MS" pitchFamily="34" charset="-128"/>
                      </a:endParaRPr>
                    </a:p>
                  </a:txBody>
                  <a:tcPr marT="45746" marB="457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896">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001</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46" marB="457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Pesquisa</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46" marB="457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919">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002</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46" marB="457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69000"/>
                        </a:lnSpc>
                        <a:spcBef>
                          <a:spcPts val="800"/>
                        </a:spcBef>
                        <a:spcAft>
                          <a:spcPct val="0"/>
                        </a:spcAft>
                        <a:buClr>
                          <a:srgbClr val="000000"/>
                        </a:buClr>
                        <a:buSzPct val="100000"/>
                        <a:buFont typeface="Arial Narrow" pitchFamily="34" charset="0"/>
                        <a:buNone/>
                        <a:tabLst/>
                      </a:pPr>
                      <a:r>
                        <a:rPr kumimoji="0" lang="pt-BR"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rPr>
                        <a:t>Desenvolvimento</a:t>
                      </a:r>
                      <a:endParaRPr kumimoji="0" lang="en-US" sz="1800" b="0" i="0" u="none" strike="noStrike" cap="none" normalizeH="0" baseline="0">
                        <a:ln>
                          <a:noFill/>
                        </a:ln>
                        <a:solidFill>
                          <a:srgbClr val="000000"/>
                        </a:solidFill>
                        <a:effectLst/>
                        <a:latin typeface="Arial Narrow" pitchFamily="34" charset="0"/>
                        <a:ea typeface="Arial Unicode MS" pitchFamily="34" charset="-128"/>
                        <a:cs typeface="Arial Unicode MS" pitchFamily="34" charset="-128"/>
                      </a:endParaRPr>
                    </a:p>
                  </a:txBody>
                  <a:tcPr marT="45746" marB="457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4860" name="Text Box 109"/>
          <p:cNvSpPr txBox="1">
            <a:spLocks noChangeArrowheads="1"/>
          </p:cNvSpPr>
          <p:nvPr/>
        </p:nvSpPr>
        <p:spPr bwMode="auto">
          <a:xfrm>
            <a:off x="5749925" y="868363"/>
            <a:ext cx="1908175" cy="30321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Clr>
                <a:srgbClr val="000000"/>
              </a:buClr>
              <a:buSzPct val="100000"/>
              <a:buFont typeface="Times New Roman" panose="02020603050405020304" pitchFamily="18" charset="0"/>
              <a:buNone/>
            </a:pPr>
            <a:r>
              <a:rPr lang="pt-BR" altLang="pt-BR">
                <a:solidFill>
                  <a:srgbClr val="FF0000"/>
                </a:solidFill>
              </a:rPr>
              <a:t>Departamento</a:t>
            </a:r>
            <a:endParaRPr lang="en-US" altLang="pt-BR">
              <a:solidFill>
                <a:srgbClr val="FF0000"/>
              </a:solidFill>
            </a:endParaRPr>
          </a:p>
        </p:txBody>
      </p:sp>
      <p:sp>
        <p:nvSpPr>
          <p:cNvPr id="74861" name="Text Box 116"/>
          <p:cNvSpPr txBox="1">
            <a:spLocks noChangeArrowheads="1"/>
          </p:cNvSpPr>
          <p:nvPr/>
        </p:nvSpPr>
        <p:spPr bwMode="auto">
          <a:xfrm>
            <a:off x="34925" y="4510088"/>
            <a:ext cx="8858250" cy="133882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bg1"/>
                </a:solidFill>
                <a:latin typeface="Arial" panose="020B0604020202020204" pitchFamily="34" charset="0"/>
                <a:ea typeface="Noto Sans CJK SC Regular" charset="0"/>
                <a:cs typeface="Noto Sans CJK SC Regular" charset="0"/>
              </a:defRPr>
            </a:lvl1pPr>
            <a:lvl2pPr>
              <a:defRPr>
                <a:solidFill>
                  <a:schemeClr val="bg1"/>
                </a:solidFill>
                <a:latin typeface="Arial" panose="020B0604020202020204" pitchFamily="34" charset="0"/>
                <a:ea typeface="Noto Sans CJK SC Regular" charset="0"/>
                <a:cs typeface="Noto Sans CJK SC Regular" charset="0"/>
              </a:defRPr>
            </a:lvl2pPr>
            <a:lvl3pPr>
              <a:defRPr>
                <a:solidFill>
                  <a:schemeClr val="bg1"/>
                </a:solidFill>
                <a:latin typeface="Arial" panose="020B0604020202020204" pitchFamily="34" charset="0"/>
                <a:ea typeface="Noto Sans CJK SC Regular" charset="0"/>
                <a:cs typeface="Noto Sans CJK SC Regular" charset="0"/>
              </a:defRPr>
            </a:lvl3pPr>
            <a:lvl4pPr>
              <a:defRPr>
                <a:solidFill>
                  <a:schemeClr val="bg1"/>
                </a:solidFill>
                <a:latin typeface="Arial" panose="020B0604020202020204" pitchFamily="34" charset="0"/>
                <a:ea typeface="Noto Sans CJK SC Regular" charset="0"/>
                <a:cs typeface="Noto Sans CJK SC Regular" charset="0"/>
              </a:defRPr>
            </a:lvl4pPr>
            <a:lvl5pPr>
              <a:defRPr>
                <a:solidFill>
                  <a:schemeClr val="bg1"/>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defRPr>
                <a:solidFill>
                  <a:schemeClr val="bg1"/>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defRPr>
                <a:solidFill>
                  <a:schemeClr val="bg1"/>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defRPr>
                <a:solidFill>
                  <a:schemeClr val="bg1"/>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defRPr>
                <a:solidFill>
                  <a:schemeClr val="bg1"/>
                </a:solidFill>
                <a:latin typeface="Arial" panose="020B0604020202020204" pitchFamily="34" charset="0"/>
                <a:ea typeface="Noto Sans CJK SC Regular" charset="0"/>
                <a:cs typeface="Noto Sans CJK SC Regular" charset="0"/>
              </a:defRPr>
            </a:lvl9pPr>
          </a:lstStyle>
          <a:p>
            <a:pPr eaLnBrk="1" hangingPunct="1">
              <a:lnSpc>
                <a:spcPct val="90000"/>
              </a:lnSpc>
              <a:buClr>
                <a:srgbClr val="000000"/>
              </a:buClr>
              <a:buSzPct val="100000"/>
              <a:buFont typeface="+mj-lt"/>
              <a:buAutoNum type="arabicParenR" startAt="4"/>
            </a:pPr>
            <a:r>
              <a:rPr lang="pt-BR" altLang="pt-BR" dirty="0">
                <a:solidFill>
                  <a:schemeClr val="tx1"/>
                </a:solidFill>
                <a:latin typeface="Times New Roman" panose="02020603050405020304" pitchFamily="18" charset="0"/>
                <a:ea typeface="Arial Unicode MS" panose="020B0604020202020204" pitchFamily="34" charset="-128"/>
                <a:cs typeface="Arial Unicode MS" panose="020B0604020202020204" pitchFamily="34" charset="-128"/>
              </a:rPr>
              <a:t>Busque todos os empregados com menos de 30 anos</a:t>
            </a:r>
          </a:p>
          <a:p>
            <a:pPr eaLnBrk="1" hangingPunct="1">
              <a:lnSpc>
                <a:spcPct val="90000"/>
              </a:lnSpc>
              <a:buClr>
                <a:srgbClr val="000000"/>
              </a:buClr>
              <a:buSzPct val="100000"/>
              <a:buFont typeface="+mj-lt"/>
              <a:buAutoNum type="arabicParenR" startAt="4"/>
            </a:pPr>
            <a:r>
              <a:rPr lang="pt-BR" altLang="pt-BR" dirty="0">
                <a:solidFill>
                  <a:schemeClr val="tx1"/>
                </a:solidFill>
                <a:latin typeface="Times New Roman" panose="02020603050405020304" pitchFamily="18" charset="0"/>
                <a:ea typeface="Arial Unicode MS" panose="020B0604020202020204" pitchFamily="34" charset="-128"/>
                <a:cs typeface="Arial Unicode MS" panose="020B0604020202020204" pitchFamily="34" charset="-128"/>
              </a:rPr>
              <a:t>Busque o código dos empregados que trabalham no projeto A</a:t>
            </a:r>
          </a:p>
          <a:p>
            <a:pPr eaLnBrk="1" hangingPunct="1">
              <a:lnSpc>
                <a:spcPct val="90000"/>
              </a:lnSpc>
              <a:buClr>
                <a:srgbClr val="000000"/>
              </a:buClr>
              <a:buSzPct val="100000"/>
              <a:buFont typeface="+mj-lt"/>
              <a:buAutoNum type="arabicParenR" startAt="4"/>
            </a:pPr>
            <a:r>
              <a:rPr lang="pt-BR" altLang="pt-BR" dirty="0">
                <a:solidFill>
                  <a:schemeClr val="tx1"/>
                </a:solidFill>
                <a:latin typeface="Times New Roman" panose="02020603050405020304" pitchFamily="18" charset="0"/>
                <a:ea typeface="Arial Unicode MS" panose="020B0604020202020204" pitchFamily="34" charset="-128"/>
                <a:cs typeface="Arial Unicode MS" panose="020B0604020202020204" pitchFamily="34" charset="-128"/>
              </a:rPr>
              <a:t>Selecione o nome e o salario dos empregados que trabalham no departamento 001</a:t>
            </a:r>
          </a:p>
          <a:p>
            <a:pPr eaLnBrk="1" hangingPunct="1">
              <a:lnSpc>
                <a:spcPct val="90000"/>
              </a:lnSpc>
              <a:buClr>
                <a:srgbClr val="000000"/>
              </a:buClr>
              <a:buSzPct val="100000"/>
              <a:buFont typeface="+mj-lt"/>
              <a:buAutoNum type="arabicParenR" startAt="4"/>
            </a:pPr>
            <a:r>
              <a:rPr lang="pt-BR" altLang="pt-BR" dirty="0">
                <a:solidFill>
                  <a:schemeClr val="tx1"/>
                </a:solidFill>
                <a:latin typeface="Times New Roman" panose="02020603050405020304" pitchFamily="18" charset="0"/>
                <a:ea typeface="Arial Unicode MS" panose="020B0604020202020204" pitchFamily="34" charset="-128"/>
                <a:cs typeface="Arial Unicode MS" panose="020B0604020202020204" pitchFamily="34" charset="-128"/>
              </a:rPr>
              <a:t>Busque o código do projeto e o código do empregado dos projetos em andamento </a:t>
            </a:r>
            <a:r>
              <a:rPr lang="pt-BR" altLang="pt-BR">
                <a:solidFill>
                  <a:schemeClr val="tx1"/>
                </a:solidFill>
                <a:latin typeface="Times New Roman" panose="02020603050405020304" pitchFamily="18" charset="0"/>
                <a:ea typeface="Arial Unicode MS" panose="020B0604020202020204" pitchFamily="34" charset="-128"/>
                <a:cs typeface="Arial Unicode MS" panose="020B0604020202020204" pitchFamily="34" charset="-128"/>
              </a:rPr>
              <a:t>em 2009</a:t>
            </a:r>
            <a:endParaRPr lang="en-US" altLang="pt-BR" dirty="0">
              <a:solidFill>
                <a:schemeClr val="tx1"/>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74862" name="Text Box 1"/>
          <p:cNvSpPr txBox="1">
            <a:spLocks noChangeArrowheads="1"/>
          </p:cNvSpPr>
          <p:nvPr/>
        </p:nvSpPr>
        <p:spPr bwMode="auto">
          <a:xfrm>
            <a:off x="7019925" y="6524625"/>
            <a:ext cx="213360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Noto Sans CJK SC Regular" charset="0"/>
                <a:cs typeface="Noto Sans CJK SC Regular" charset="0"/>
              </a:defRPr>
            </a:lvl9pPr>
          </a:lstStyle>
          <a:p>
            <a:pPr algn="r" eaLnBrk="1" hangingPunct="1">
              <a:buSzPct val="100000"/>
            </a:pPr>
            <a:r>
              <a:rPr lang="pt-BR" altLang="pt-BR">
                <a:solidFill>
                  <a:srgbClr val="000000"/>
                </a:solidFill>
                <a:ea typeface="SimSun" panose="02010600030101010101" pitchFamily="2" charset="-122"/>
              </a:rPr>
              <a:t>48</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19458" name="Text Box 1">
            <a:extLst>
              <a:ext uri="{FF2B5EF4-FFF2-40B4-BE49-F238E27FC236}">
                <a16:creationId xmlns:a16="http://schemas.microsoft.com/office/drawing/2014/main" id="{6FD167F3-9D0A-4D12-8DBC-6522B60C93AB}"/>
              </a:ext>
            </a:extLst>
          </p:cNvPr>
          <p:cNvSpPr txBox="1">
            <a:spLocks noChangeArrowheads="1"/>
          </p:cNvSpPr>
          <p:nvPr/>
        </p:nvSpPr>
        <p:spPr bwMode="auto">
          <a:xfrm>
            <a:off x="381000" y="2819400"/>
            <a:ext cx="8370888"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42900">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Noto Sans CJK SC Regular" charset="0"/>
              </a:defRPr>
            </a:lvl9pPr>
          </a:lstStyle>
          <a:p>
            <a:pPr marL="0" lvl="1" indent="0" algn="ctr">
              <a:spcBef>
                <a:spcPct val="0"/>
              </a:spcBef>
              <a:buClrTx/>
              <a:buFontTx/>
              <a:buNone/>
            </a:pPr>
            <a:r>
              <a:rPr lang="pt-BR" altLang="pt-BR" sz="2000">
                <a:solidFill>
                  <a:srgbClr val="0D0D0D"/>
                </a:solidFill>
              </a:rPr>
              <a:t>Disciplina de Banco de Dados II</a:t>
            </a:r>
          </a:p>
          <a:p>
            <a:pPr marL="0" lvl="1" indent="0" algn="ctr">
              <a:spcBef>
                <a:spcPct val="0"/>
              </a:spcBef>
              <a:buClrTx/>
              <a:buFontTx/>
              <a:buNone/>
            </a:pPr>
            <a:r>
              <a:rPr lang="pt-BR" altLang="pt-BR" sz="2000">
                <a:solidFill>
                  <a:srgbClr val="0D0D0D"/>
                </a:solidFill>
              </a:rPr>
              <a:t>Prof. Luiz Barreto</a:t>
            </a:r>
          </a:p>
          <a:p>
            <a:pPr marL="0" lvl="1" indent="0" algn="ctr">
              <a:spcBef>
                <a:spcPct val="0"/>
              </a:spcBef>
              <a:buClrTx/>
              <a:buFontTx/>
              <a:buNone/>
            </a:pPr>
            <a:r>
              <a:rPr lang="pt-BR" altLang="pt-BR" sz="2000">
                <a:solidFill>
                  <a:srgbClr val="0D0D0D"/>
                </a:solidFill>
              </a:rPr>
              <a:t>&lt;luiz.barreto88@gmail.com&gt;</a:t>
            </a:r>
          </a:p>
          <a:p>
            <a:pPr marL="0" lvl="1" indent="0" algn="ctr">
              <a:spcBef>
                <a:spcPct val="0"/>
              </a:spcBef>
              <a:buClrTx/>
              <a:buFontTx/>
              <a:buNone/>
            </a:pPr>
            <a:endParaRPr lang="pt-BR" altLang="pt-BR" sz="2000">
              <a:solidFill>
                <a:srgbClr val="0D0D0D"/>
              </a:solidFill>
            </a:endParaRPr>
          </a:p>
          <a:p>
            <a:pPr marL="0" lvl="1" indent="0" algn="ctr">
              <a:spcBef>
                <a:spcPct val="0"/>
              </a:spcBef>
              <a:buClrTx/>
              <a:buFontTx/>
              <a:buNone/>
            </a:pPr>
            <a:r>
              <a:rPr lang="pt-BR" altLang="pt-BR" sz="1800">
                <a:solidFill>
                  <a:srgbClr val="0D0D0D"/>
                </a:solidFill>
              </a:rPr>
              <a:t>“A Vida é feita de conquistas, dia-a-dia, faça do seu sonho, a sua ousadia!”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D39FA0AC-9CCE-452B-B4FD-CB7893189727}" type="slidenum">
              <a:rPr lang="en-US" altLang="pt-BR" sz="1000"/>
              <a:pPr algn="r" eaLnBrk="1" hangingPunct="1">
                <a:spcBef>
                  <a:spcPct val="0"/>
                </a:spcBef>
                <a:buClrTx/>
                <a:buFontTx/>
                <a:buNone/>
              </a:pPr>
              <a:t>4</a:t>
            </a:fld>
            <a:endParaRPr lang="en-US" altLang="pt-BR" sz="1000"/>
          </a:p>
        </p:txBody>
      </p:sp>
      <p:sp>
        <p:nvSpPr>
          <p:cNvPr id="8194" name="Text Box 2"/>
          <p:cNvSpPr txBox="1">
            <a:spLocks noChangeArrowheads="1"/>
          </p:cNvSpPr>
          <p:nvPr/>
        </p:nvSpPr>
        <p:spPr bwMode="auto">
          <a:xfrm>
            <a:off x="157163" y="71438"/>
            <a:ext cx="8458200" cy="613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a:solidFill>
                  <a:srgbClr val="000000"/>
                </a:solidFill>
                <a:latin typeface="Arial" panose="020B0604020202020204" pitchFamily="34" charset="0"/>
                <a:ea typeface="Noto Sans CJK SC Regular" charset="0"/>
                <a:cs typeface="Noto Sans CJK SC Regular" charset="0"/>
              </a:defRPr>
            </a:lvl1pPr>
            <a:lvl2pPr marL="739775" indent="-282575">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a:solidFill>
                  <a:srgbClr val="000000"/>
                </a:solidFill>
                <a:latin typeface="Arial" panose="020B0604020202020204" pitchFamily="34" charset="0"/>
                <a:ea typeface="Noto Sans CJK SC Regular" charset="0"/>
                <a:cs typeface="Noto Sans CJK SC Regular" charset="0"/>
              </a:defRPr>
            </a:lvl9pPr>
          </a:lstStyle>
          <a:p>
            <a:pPr eaLnBrk="1" hangingPunct="1">
              <a:buSzPct val="100000"/>
              <a:defRPr/>
            </a:pPr>
            <a:r>
              <a:rPr lang="pt-BR" altLang="pt-BR" sz="2800" b="1">
                <a:solidFill>
                  <a:srgbClr val="FF6600"/>
                </a:solidFill>
              </a:rPr>
              <a:t>Resumo – Semana 2	</a:t>
            </a:r>
          </a:p>
          <a:p>
            <a:pPr eaLnBrk="1" hangingPunct="1">
              <a:buSzPct val="100000"/>
              <a:defRPr/>
            </a:pPr>
            <a:endParaRPr lang="pt-BR" altLang="pt-BR" sz="2800" b="1">
              <a:solidFill>
                <a:srgbClr val="FF6600"/>
              </a:solidFill>
            </a:endParaRPr>
          </a:p>
          <a:p>
            <a:pPr eaLnBrk="1" hangingPunct="1">
              <a:buClr>
                <a:srgbClr val="000000"/>
              </a:buClr>
              <a:buSzPct val="100000"/>
              <a:buFont typeface="Arial" panose="020B0604020202020204" pitchFamily="34" charset="0"/>
              <a:buChar char="•"/>
              <a:defRPr/>
            </a:pPr>
            <a:r>
              <a:rPr lang="pt-BR" altLang="pt-BR" sz="2000"/>
              <a:t> A Linguagem SQL;</a:t>
            </a:r>
          </a:p>
          <a:p>
            <a:pPr eaLnBrk="1" hangingPunct="1">
              <a:buSzPct val="100000"/>
              <a:defRPr/>
            </a:pPr>
            <a:endParaRPr lang="pt-BR" altLang="pt-BR" sz="2000"/>
          </a:p>
          <a:p>
            <a:pPr eaLnBrk="1" hangingPunct="1">
              <a:buClr>
                <a:srgbClr val="000000"/>
              </a:buClr>
              <a:buSzPct val="100000"/>
              <a:buFont typeface="Arial" panose="020B0604020202020204" pitchFamily="34" charset="0"/>
              <a:buChar char="•"/>
              <a:defRPr/>
            </a:pPr>
            <a:r>
              <a:rPr lang="pt-BR" altLang="pt-BR" sz="2000"/>
              <a:t> Comandos para definição de dados;</a:t>
            </a:r>
          </a:p>
          <a:p>
            <a:pPr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Criação de tabelas;</a:t>
            </a:r>
          </a:p>
          <a:p>
            <a:pPr marL="741363" lvl="1"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Exclusão de tabelas;</a:t>
            </a:r>
          </a:p>
          <a:p>
            <a:pPr marL="741363" lvl="1"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Alteração de tabelas.</a:t>
            </a:r>
          </a:p>
          <a:p>
            <a:pPr marL="741363" lvl="1" eaLnBrk="1" hangingPunct="1">
              <a:buSzPct val="100000"/>
              <a:defRPr/>
            </a:pPr>
            <a:endParaRPr lang="pt-BR" altLang="pt-BR" sz="2000"/>
          </a:p>
          <a:p>
            <a:pPr eaLnBrk="1" hangingPunct="1">
              <a:buClr>
                <a:srgbClr val="000000"/>
              </a:buClr>
              <a:buSzPct val="100000"/>
              <a:buFont typeface="Arial" panose="020B0604020202020204" pitchFamily="34" charset="0"/>
              <a:buChar char="•"/>
              <a:defRPr/>
            </a:pPr>
            <a:r>
              <a:rPr lang="pt-BR" altLang="pt-BR" sz="2000"/>
              <a:t> Comandos para manipulação de dados.</a:t>
            </a:r>
          </a:p>
          <a:p>
            <a:pPr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Inserção em tabelas;</a:t>
            </a:r>
          </a:p>
          <a:p>
            <a:pPr marL="741363" lvl="1"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Alteração em tabelas;</a:t>
            </a:r>
          </a:p>
          <a:p>
            <a:pPr marL="741363" lvl="1"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Exclusão em tabelas.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6F9B3506-7036-431E-9B23-6718FF11F6F1}" type="slidenum">
              <a:rPr lang="en-US" altLang="pt-BR" sz="1000"/>
              <a:pPr algn="r" eaLnBrk="1" hangingPunct="1">
                <a:spcBef>
                  <a:spcPct val="0"/>
                </a:spcBef>
                <a:buClrTx/>
                <a:buFontTx/>
                <a:buNone/>
              </a:pPr>
              <a:t>5</a:t>
            </a:fld>
            <a:endParaRPr lang="en-US" altLang="pt-BR" sz="1000"/>
          </a:p>
        </p:txBody>
      </p:sp>
      <p:sp>
        <p:nvSpPr>
          <p:cNvPr id="13315" name="Text Box 2"/>
          <p:cNvSpPr txBox="1">
            <a:spLocks noChangeArrowheads="1"/>
          </p:cNvSpPr>
          <p:nvPr/>
        </p:nvSpPr>
        <p:spPr bwMode="auto">
          <a:xfrm>
            <a:off x="157163" y="71438"/>
            <a:ext cx="883443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spcBef>
                <a:spcPct val="0"/>
              </a:spcBef>
              <a:buClrTx/>
              <a:buFontTx/>
              <a:buNone/>
            </a:pPr>
            <a:r>
              <a:rPr lang="pt-BR" altLang="pt-BR" sz="2800" b="1">
                <a:solidFill>
                  <a:srgbClr val="FF6600"/>
                </a:solidFill>
              </a:rPr>
              <a:t>SQL: Comandos para Manipulação de Dados </a:t>
            </a:r>
            <a:r>
              <a:rPr lang="pt-BR" altLang="pt-BR" sz="1200" b="1">
                <a:solidFill>
                  <a:srgbClr val="FF6600"/>
                </a:solidFill>
              </a:rPr>
              <a:t>(Cont.) </a:t>
            </a:r>
          </a:p>
        </p:txBody>
      </p:sp>
      <p:sp>
        <p:nvSpPr>
          <p:cNvPr id="9219" name="Text Box 3"/>
          <p:cNvSpPr txBox="1">
            <a:spLocks noChangeArrowheads="1"/>
          </p:cNvSpPr>
          <p:nvPr/>
        </p:nvSpPr>
        <p:spPr bwMode="auto">
          <a:xfrm>
            <a:off x="146050" y="838200"/>
            <a:ext cx="8458200" cy="558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1pPr>
            <a:lvl2pPr marL="739775" indent="-28257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9pPr>
          </a:lstStyle>
          <a:p>
            <a:pPr eaLnBrk="1" hangingPunct="1">
              <a:buClr>
                <a:srgbClr val="000000"/>
              </a:buClr>
              <a:buSzPct val="100000"/>
              <a:buFont typeface="Arial" panose="020B0604020202020204" pitchFamily="34" charset="0"/>
              <a:buChar char="•"/>
              <a:defRPr/>
            </a:pPr>
            <a:r>
              <a:rPr lang="pt-BR" altLang="pt-BR" sz="2000"/>
              <a:t> Seleção em tabelas</a:t>
            </a:r>
          </a:p>
          <a:p>
            <a:pPr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A seleção de dados na base deve ser realizada utilizando a lógica de que uma seleção de dados gera uma tabela de resultados dentro da base de dados, ou seja, uma nova tabela contendo as colunas selecionadas de uma ou mais tabelas.</a:t>
            </a:r>
          </a:p>
          <a:p>
            <a:pPr marL="741363" lvl="1"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A cláusula básica de SQL é a mostrada abaixo:</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SELECT </a:t>
            </a:r>
            <a:r>
              <a:rPr lang="pt-BR" altLang="pt-BR" sz="2000">
                <a:latin typeface="Courier New" panose="02070309020205020404" pitchFamily="49" charset="0"/>
                <a:cs typeface="Courier New" panose="02070309020205020404" pitchFamily="49" charset="0"/>
              </a:rPr>
              <a:t>* | t1.coluna1 </a:t>
            </a:r>
            <a:r>
              <a:rPr lang="pt-BR" altLang="pt-BR" sz="2000" b="1">
                <a:latin typeface="Courier New" panose="02070309020205020404" pitchFamily="49" charset="0"/>
                <a:cs typeface="Courier New" panose="02070309020205020404" pitchFamily="49" charset="0"/>
              </a:rPr>
              <a:t>AS </a:t>
            </a:r>
            <a:r>
              <a:rPr lang="pt-BR" altLang="pt-BR" sz="2000">
                <a:latin typeface="Courier New" panose="02070309020205020404" pitchFamily="49" charset="0"/>
                <a:cs typeface="Courier New" panose="02070309020205020404" pitchFamily="49" charset="0"/>
              </a:rPr>
              <a:t>col1,</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a:t>
            </a:r>
            <a:r>
              <a:rPr lang="pt-BR" altLang="pt-BR" sz="2000">
                <a:latin typeface="Courier New" panose="02070309020205020404" pitchFamily="49" charset="0"/>
                <a:cs typeface="Courier New" panose="02070309020205020404" pitchFamily="49" charset="0"/>
              </a:rPr>
              <a:t>t2.coluna2 </a:t>
            </a:r>
            <a:r>
              <a:rPr lang="pt-BR" altLang="pt-BR" sz="2000" b="1">
                <a:latin typeface="Courier New" panose="02070309020205020404" pitchFamily="49" charset="0"/>
                <a:cs typeface="Courier New" panose="02070309020205020404" pitchFamily="49" charset="0"/>
              </a:rPr>
              <a:t>AS</a:t>
            </a:r>
            <a:r>
              <a:rPr lang="pt-BR" altLang="pt-BR" sz="2000">
                <a:latin typeface="Courier New" panose="02070309020205020404" pitchFamily="49" charset="0"/>
                <a:cs typeface="Courier New" panose="02070309020205020404" pitchFamily="49" charset="0"/>
              </a:rPr>
              <a:t> col2</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FROM </a:t>
            </a:r>
            <a:r>
              <a:rPr lang="pt-BR" altLang="pt-BR" sz="2000">
                <a:latin typeface="Courier New" panose="02070309020205020404" pitchFamily="49" charset="0"/>
                <a:cs typeface="Courier New" panose="02070309020205020404" pitchFamily="49" charset="0"/>
              </a:rPr>
              <a:t>tabela1 t1</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JOIN</a:t>
            </a:r>
            <a:r>
              <a:rPr lang="pt-BR" altLang="pt-BR" sz="2000">
                <a:latin typeface="Courier New" panose="02070309020205020404" pitchFamily="49" charset="0"/>
                <a:cs typeface="Courier New" panose="02070309020205020404" pitchFamily="49" charset="0"/>
              </a:rPr>
              <a:t> tabela2 t2</a:t>
            </a:r>
          </a:p>
          <a:p>
            <a:pPr lvl="1" indent="-279400"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ON </a:t>
            </a:r>
            <a:r>
              <a:rPr lang="pt-BR" altLang="pt-BR" sz="2000">
                <a:latin typeface="Courier New" panose="02070309020205020404" pitchFamily="49" charset="0"/>
                <a:cs typeface="Courier New" panose="02070309020205020404" pitchFamily="49" charset="0"/>
              </a:rPr>
              <a:t>t1.coluna2 = t2.coluna1</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WHERE </a:t>
            </a:r>
            <a:r>
              <a:rPr lang="pt-BR" altLang="pt-BR" sz="2000">
                <a:latin typeface="Courier New" panose="02070309020205020404" pitchFamily="49" charset="0"/>
                <a:cs typeface="Courier New" panose="02070309020205020404" pitchFamily="49" charset="0"/>
              </a:rPr>
              <a:t>t2.coluna1 = 2</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AND </a:t>
            </a:r>
            <a:r>
              <a:rPr lang="pt-BR" altLang="pt-BR" sz="2000">
                <a:latin typeface="Courier New" panose="02070309020205020404" pitchFamily="49" charset="0"/>
                <a:cs typeface="Courier New" panose="02070309020205020404" pitchFamily="49" charset="0"/>
              </a:rPr>
              <a:t>t1.coluna2 = 2</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OR </a:t>
            </a:r>
            <a:r>
              <a:rPr lang="pt-BR" altLang="pt-BR" sz="2000">
                <a:latin typeface="Courier New" panose="02070309020205020404" pitchFamily="49" charset="0"/>
                <a:cs typeface="Courier New" panose="02070309020205020404" pitchFamily="49" charset="0"/>
              </a:rPr>
              <a:t>t1.coluna1 &lt;&gt; t1.coluna2</a:t>
            </a:r>
          </a:p>
          <a:p>
            <a:pPr marL="742950" indent="-282575"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GROUP BY </a:t>
            </a:r>
            <a:r>
              <a:rPr lang="pt-BR" altLang="pt-BR" sz="2000">
                <a:latin typeface="Courier New" panose="02070309020205020404" pitchFamily="49" charset="0"/>
                <a:cs typeface="Courier New" panose="02070309020205020404" pitchFamily="49" charset="0"/>
              </a:rPr>
              <a:t>t1.coluna1</a:t>
            </a:r>
          </a:p>
          <a:p>
            <a:pPr marL="742950" indent="-282575" eaLnBrk="1" hangingPunct="1">
              <a:buSzPct val="100000"/>
              <a:defRPr/>
            </a:pPr>
            <a:r>
              <a:rPr lang="pt-BR" altLang="pt-BR" sz="2000" b="1">
                <a:latin typeface="Courier New" panose="02070309020205020404" pitchFamily="49" charset="0"/>
                <a:cs typeface="Courier New" panose="02070309020205020404" pitchFamily="49" charset="0"/>
              </a:rPr>
              <a:t> ORDER BY </a:t>
            </a:r>
            <a:r>
              <a:rPr lang="pt-BR" altLang="pt-BR" sz="2000">
                <a:latin typeface="Courier New" panose="02070309020205020404" pitchFamily="49" charset="0"/>
                <a:cs typeface="Courier New" panose="02070309020205020404" pitchFamily="49" charset="0"/>
              </a:rPr>
              <a:t>t2.coluna1</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6F2F12A8-8B61-489C-AE75-0FF235E4F2B7}" type="slidenum">
              <a:rPr lang="en-US" altLang="pt-BR" sz="1000"/>
              <a:pPr algn="r" eaLnBrk="1" hangingPunct="1">
                <a:spcBef>
                  <a:spcPct val="0"/>
                </a:spcBef>
                <a:buClrTx/>
                <a:buFontTx/>
                <a:buNone/>
              </a:pPr>
              <a:t>6</a:t>
            </a:fld>
            <a:endParaRPr lang="en-US" altLang="pt-BR" sz="1000"/>
          </a:p>
        </p:txBody>
      </p:sp>
      <p:sp>
        <p:nvSpPr>
          <p:cNvPr id="15363" name="Text Box 2"/>
          <p:cNvSpPr txBox="1">
            <a:spLocks noChangeArrowheads="1"/>
          </p:cNvSpPr>
          <p:nvPr/>
        </p:nvSpPr>
        <p:spPr bwMode="auto">
          <a:xfrm>
            <a:off x="157163" y="71438"/>
            <a:ext cx="883443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spcBef>
                <a:spcPct val="0"/>
              </a:spcBef>
              <a:buClrTx/>
              <a:buFontTx/>
              <a:buNone/>
            </a:pPr>
            <a:r>
              <a:rPr lang="pt-BR" altLang="pt-BR" sz="2800" b="1">
                <a:solidFill>
                  <a:srgbClr val="FF6600"/>
                </a:solidFill>
              </a:rPr>
              <a:t>SQL: Comandos para Manipulação de Dados </a:t>
            </a:r>
            <a:r>
              <a:rPr lang="pt-BR" altLang="pt-BR" sz="1200" b="1">
                <a:solidFill>
                  <a:srgbClr val="FF6600"/>
                </a:solidFill>
              </a:rPr>
              <a:t>(Cont.) </a:t>
            </a:r>
          </a:p>
        </p:txBody>
      </p:sp>
      <p:sp>
        <p:nvSpPr>
          <p:cNvPr id="10243" name="Text Box 3"/>
          <p:cNvSpPr txBox="1">
            <a:spLocks noChangeArrowheads="1"/>
          </p:cNvSpPr>
          <p:nvPr/>
        </p:nvSpPr>
        <p:spPr bwMode="auto">
          <a:xfrm>
            <a:off x="146050" y="838200"/>
            <a:ext cx="8458200" cy="344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1pPr>
            <a:lvl2pPr marL="739775" indent="-28257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9pPr>
          </a:lstStyle>
          <a:p>
            <a:pPr eaLnBrk="1" hangingPunct="1">
              <a:buClr>
                <a:srgbClr val="000000"/>
              </a:buClr>
              <a:buSzPct val="100000"/>
              <a:buFont typeface="Arial" panose="020B0604020202020204" pitchFamily="34" charset="0"/>
              <a:buChar char="•"/>
              <a:defRPr/>
            </a:pPr>
            <a:r>
              <a:rPr lang="pt-BR" altLang="pt-BR" sz="2000"/>
              <a:t> Seleção em tabelas (Cont.)</a:t>
            </a:r>
          </a:p>
          <a:p>
            <a:pPr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Comando “SELECT”</a:t>
            </a:r>
          </a:p>
          <a:p>
            <a:pPr lvl="1" eaLnBrk="1" hangingPunct="1">
              <a:buClr>
                <a:srgbClr val="000000"/>
              </a:buClr>
              <a:buSzPct val="100000"/>
              <a:buFont typeface="Arial" panose="020B0604020202020204" pitchFamily="34" charset="0"/>
              <a:buChar char="•"/>
              <a:defRPr/>
            </a:pPr>
            <a:r>
              <a:rPr lang="pt-BR" altLang="pt-BR" sz="2000"/>
              <a:t>Focando-nos no comando mostrado abaixo, vamos entendê-lo:</a:t>
            </a:r>
          </a:p>
          <a:p>
            <a:pPr marL="741363" lvl="1" eaLnBrk="1" hangingPunct="1">
              <a:buSzPct val="100000"/>
              <a:defRPr/>
            </a:pPr>
            <a:endParaRPr lang="pt-BR" altLang="pt-BR" sz="2000"/>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SELECT </a:t>
            </a:r>
            <a:r>
              <a:rPr lang="pt-BR" altLang="pt-BR" sz="2000">
                <a:latin typeface="Courier New" panose="02070309020205020404" pitchFamily="49" charset="0"/>
                <a:cs typeface="Courier New" panose="02070309020205020404" pitchFamily="49" charset="0"/>
              </a:rPr>
              <a:t>* | t1.coluna1 </a:t>
            </a:r>
            <a:r>
              <a:rPr lang="pt-BR" altLang="pt-BR" sz="2000" b="1">
                <a:latin typeface="Courier New" panose="02070309020205020404" pitchFamily="49" charset="0"/>
                <a:cs typeface="Courier New" panose="02070309020205020404" pitchFamily="49" charset="0"/>
              </a:rPr>
              <a:t>AS </a:t>
            </a:r>
            <a:r>
              <a:rPr lang="pt-BR" altLang="pt-BR" sz="2000">
                <a:latin typeface="Courier New" panose="02070309020205020404" pitchFamily="49" charset="0"/>
                <a:cs typeface="Courier New" panose="02070309020205020404" pitchFamily="49" charset="0"/>
              </a:rPr>
              <a:t>col1,</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a:t>
            </a:r>
            <a:r>
              <a:rPr lang="pt-BR" altLang="pt-BR" sz="2000">
                <a:latin typeface="Courier New" panose="02070309020205020404" pitchFamily="49" charset="0"/>
                <a:cs typeface="Courier New" panose="02070309020205020404" pitchFamily="49" charset="0"/>
              </a:rPr>
              <a:t>t2.coluna1 </a:t>
            </a:r>
            <a:r>
              <a:rPr lang="pt-BR" altLang="pt-BR" sz="2000" b="1">
                <a:latin typeface="Courier New" panose="02070309020205020404" pitchFamily="49" charset="0"/>
                <a:cs typeface="Courier New" panose="02070309020205020404" pitchFamily="49" charset="0"/>
              </a:rPr>
              <a:t>AS</a:t>
            </a:r>
            <a:r>
              <a:rPr lang="pt-BR" altLang="pt-BR" sz="2000">
                <a:latin typeface="Courier New" panose="02070309020205020404" pitchFamily="49" charset="0"/>
                <a:cs typeface="Courier New" panose="02070309020205020404" pitchFamily="49" charset="0"/>
              </a:rPr>
              <a:t> col2</a:t>
            </a:r>
          </a:p>
          <a:p>
            <a:pPr marL="741363" lvl="1"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O comando SELECT mostra as colunas que serão retornadas dentro da cláusula de seleção em tabelas;</a:t>
            </a:r>
          </a:p>
          <a:p>
            <a:pPr marL="741363" lvl="1" eaLnBrk="1" hangingPunct="1">
              <a:buSzPct val="100000"/>
              <a:defRPr/>
            </a:pPr>
            <a:endParaRPr lang="pt-BR" altLang="pt-BR" sz="20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5C20ADBD-C156-417E-ABC4-4F1AF6DFAA35}" type="slidenum">
              <a:rPr lang="en-US" altLang="pt-BR" sz="1000"/>
              <a:pPr algn="r" eaLnBrk="1" hangingPunct="1">
                <a:spcBef>
                  <a:spcPct val="0"/>
                </a:spcBef>
                <a:buClrTx/>
                <a:buFontTx/>
                <a:buNone/>
              </a:pPr>
              <a:t>7</a:t>
            </a:fld>
            <a:endParaRPr lang="en-US" altLang="pt-BR" sz="1000"/>
          </a:p>
        </p:txBody>
      </p:sp>
      <p:sp>
        <p:nvSpPr>
          <p:cNvPr id="17411" name="Text Box 2"/>
          <p:cNvSpPr txBox="1">
            <a:spLocks noChangeArrowheads="1"/>
          </p:cNvSpPr>
          <p:nvPr/>
        </p:nvSpPr>
        <p:spPr bwMode="auto">
          <a:xfrm>
            <a:off x="157163" y="71438"/>
            <a:ext cx="883443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spcBef>
                <a:spcPct val="0"/>
              </a:spcBef>
              <a:buClrTx/>
              <a:buFontTx/>
              <a:buNone/>
            </a:pPr>
            <a:r>
              <a:rPr lang="pt-BR" altLang="pt-BR" sz="2800" b="1">
                <a:solidFill>
                  <a:srgbClr val="FF6600"/>
                </a:solidFill>
              </a:rPr>
              <a:t>SQL: Comandos para Manipulação de Dados </a:t>
            </a:r>
            <a:r>
              <a:rPr lang="pt-BR" altLang="pt-BR" sz="1200" b="1">
                <a:solidFill>
                  <a:srgbClr val="FF6600"/>
                </a:solidFill>
              </a:rPr>
              <a:t>(Cont.) </a:t>
            </a:r>
          </a:p>
        </p:txBody>
      </p:sp>
      <p:sp>
        <p:nvSpPr>
          <p:cNvPr id="11267" name="Text Box 3"/>
          <p:cNvSpPr txBox="1">
            <a:spLocks noChangeArrowheads="1"/>
          </p:cNvSpPr>
          <p:nvPr/>
        </p:nvSpPr>
        <p:spPr bwMode="auto">
          <a:xfrm>
            <a:off x="146050" y="838200"/>
            <a:ext cx="8458200" cy="558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1pPr>
            <a:lvl2pPr marL="739775" indent="-28257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9pPr>
          </a:lstStyle>
          <a:p>
            <a:pPr eaLnBrk="1" hangingPunct="1">
              <a:buClr>
                <a:srgbClr val="000000"/>
              </a:buClr>
              <a:buSzPct val="100000"/>
              <a:buFont typeface="Arial" panose="020B0604020202020204" pitchFamily="34" charset="0"/>
              <a:buChar char="•"/>
              <a:defRPr/>
            </a:pPr>
            <a:r>
              <a:rPr lang="pt-BR" altLang="pt-BR" sz="2000"/>
              <a:t> Seleção em tabelas (Cont.)</a:t>
            </a:r>
          </a:p>
          <a:p>
            <a:pPr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Comando “SELECT” (Cont.)</a:t>
            </a:r>
          </a:p>
          <a:p>
            <a:pPr marL="741363" lvl="1"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Quando acrescido do *, mostrará TODAS as colunas das tabelas requisitadas, como exemplo abaixo:</a:t>
            </a:r>
          </a:p>
          <a:p>
            <a:pPr marL="741363" lvl="1" eaLnBrk="1" hangingPunct="1">
              <a:buSzPct val="100000"/>
              <a:defRPr/>
            </a:pPr>
            <a:endParaRPr lang="pt-BR" altLang="pt-BR" sz="2000"/>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SELECT </a:t>
            </a:r>
            <a:r>
              <a:rPr lang="pt-BR" altLang="pt-BR" sz="2000">
                <a:latin typeface="Courier New" panose="02070309020205020404" pitchFamily="49" charset="0"/>
                <a:cs typeface="Courier New" panose="02070309020205020404" pitchFamily="49" charset="0"/>
              </a:rPr>
              <a:t>*</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FROM </a:t>
            </a:r>
            <a:r>
              <a:rPr lang="pt-BR" altLang="pt-BR" sz="2000">
                <a:latin typeface="Courier New" panose="02070309020205020404" pitchFamily="49" charset="0"/>
                <a:cs typeface="Courier New" panose="02070309020205020404" pitchFamily="49" charset="0"/>
              </a:rPr>
              <a:t>tabela1 t1</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JOIN</a:t>
            </a:r>
            <a:r>
              <a:rPr lang="pt-BR" altLang="pt-BR" sz="2000">
                <a:latin typeface="Courier New" panose="02070309020205020404" pitchFamily="49" charset="0"/>
                <a:cs typeface="Courier New" panose="02070309020205020404" pitchFamily="49" charset="0"/>
              </a:rPr>
              <a:t> tabela2 t2</a:t>
            </a:r>
          </a:p>
          <a:p>
            <a:pPr lvl="1" indent="-279400"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ON </a:t>
            </a:r>
            <a:r>
              <a:rPr lang="pt-BR" altLang="pt-BR" sz="2000">
                <a:latin typeface="Courier New" panose="02070309020205020404" pitchFamily="49" charset="0"/>
                <a:cs typeface="Courier New" panose="02070309020205020404" pitchFamily="49" charset="0"/>
              </a:rPr>
              <a:t>t1.coluna2 = t2.coluna2</a:t>
            </a:r>
          </a:p>
          <a:p>
            <a:pPr lvl="1" indent="-279400" eaLnBrk="1" hangingPunct="1">
              <a:buSzPct val="100000"/>
              <a:defRPr/>
            </a:pPr>
            <a:endParaRPr lang="pt-BR" altLang="pt-BR" sz="2000" b="1">
              <a:latin typeface="Courier New" panose="02070309020205020404" pitchFamily="49" charset="0"/>
              <a:cs typeface="Courier New" panose="02070309020205020404" pitchFamily="49" charset="0"/>
            </a:endParaRPr>
          </a:p>
          <a:p>
            <a:pPr lvl="1" eaLnBrk="1" hangingPunct="1">
              <a:buClr>
                <a:srgbClr val="000000"/>
              </a:buClr>
              <a:buSzPct val="100000"/>
              <a:buFont typeface="Arial" panose="020B0604020202020204" pitchFamily="34" charset="0"/>
              <a:buChar char="•"/>
              <a:defRPr/>
            </a:pPr>
            <a:r>
              <a:rPr lang="pt-BR" altLang="pt-BR" sz="2000"/>
              <a:t>Neste caso, teremos todas as colunas das tabelas tabela1 e tabela2;</a:t>
            </a:r>
          </a:p>
          <a:p>
            <a:pPr lvl="1" eaLnBrk="1" hangingPunct="1">
              <a:buClr>
                <a:srgbClr val="000000"/>
              </a:buClr>
              <a:buSzPct val="100000"/>
              <a:buFont typeface="Arial" panose="020B0604020202020204" pitchFamily="34" charset="0"/>
              <a:buChar char="•"/>
              <a:defRPr/>
            </a:pPr>
            <a:r>
              <a:rPr lang="pt-BR" altLang="pt-BR" sz="2000"/>
              <a:t>O símbolo *  é utilizado quando se pretende selecionar todos os atributos da tabela especificada na clausula FROM</a:t>
            </a:r>
          </a:p>
          <a:p>
            <a:pPr lvl="1" eaLnBrk="1" hangingPunct="1">
              <a:buClr>
                <a:srgbClr val="000000"/>
              </a:buClr>
              <a:buSzPct val="100000"/>
              <a:buFont typeface="Arial" panose="020B0604020202020204" pitchFamily="34" charset="0"/>
              <a:buChar char="•"/>
              <a:defRPr/>
            </a:pPr>
            <a:r>
              <a:rPr lang="pt-BR" altLang="pt-BR" sz="2000"/>
              <a:t>DISTINCT é aplicado a todas as colunas especificadas na clausula SELECT e elimina as repetições existentes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113B9B57-8948-4754-8196-E98AB312EDB0}" type="slidenum">
              <a:rPr lang="en-US" altLang="pt-BR" sz="1000"/>
              <a:pPr algn="r" eaLnBrk="1" hangingPunct="1">
                <a:spcBef>
                  <a:spcPct val="0"/>
                </a:spcBef>
                <a:buClrTx/>
                <a:buFontTx/>
                <a:buNone/>
              </a:pPr>
              <a:t>8</a:t>
            </a:fld>
            <a:endParaRPr lang="en-US" altLang="pt-BR" sz="1000"/>
          </a:p>
        </p:txBody>
      </p:sp>
      <p:sp>
        <p:nvSpPr>
          <p:cNvPr id="19459" name="Text Box 2"/>
          <p:cNvSpPr txBox="1">
            <a:spLocks noChangeArrowheads="1"/>
          </p:cNvSpPr>
          <p:nvPr/>
        </p:nvSpPr>
        <p:spPr bwMode="auto">
          <a:xfrm>
            <a:off x="157163" y="71438"/>
            <a:ext cx="883443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spcBef>
                <a:spcPct val="0"/>
              </a:spcBef>
              <a:buClrTx/>
              <a:buFontTx/>
              <a:buNone/>
            </a:pPr>
            <a:r>
              <a:rPr lang="pt-BR" altLang="pt-BR" sz="2800" b="1">
                <a:solidFill>
                  <a:srgbClr val="FF6600"/>
                </a:solidFill>
              </a:rPr>
              <a:t>SQL: Comandos para Manipulação de Dados </a:t>
            </a:r>
            <a:r>
              <a:rPr lang="pt-BR" altLang="pt-BR" sz="1200" b="1">
                <a:solidFill>
                  <a:srgbClr val="FF6600"/>
                </a:solidFill>
              </a:rPr>
              <a:t>(Cont.) </a:t>
            </a:r>
          </a:p>
        </p:txBody>
      </p:sp>
      <p:sp>
        <p:nvSpPr>
          <p:cNvPr id="12291" name="Text Box 3"/>
          <p:cNvSpPr txBox="1">
            <a:spLocks noChangeArrowheads="1"/>
          </p:cNvSpPr>
          <p:nvPr/>
        </p:nvSpPr>
        <p:spPr bwMode="auto">
          <a:xfrm>
            <a:off x="146050" y="838200"/>
            <a:ext cx="8458200" cy="558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1pPr>
            <a:lvl2pPr marL="739775" indent="-28257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9pPr>
          </a:lstStyle>
          <a:p>
            <a:pPr eaLnBrk="1" hangingPunct="1">
              <a:buClr>
                <a:srgbClr val="000000"/>
              </a:buClr>
              <a:buSzPct val="100000"/>
              <a:buFont typeface="Arial" panose="020B0604020202020204" pitchFamily="34" charset="0"/>
              <a:buChar char="•"/>
              <a:defRPr/>
            </a:pPr>
            <a:r>
              <a:rPr lang="pt-BR" altLang="pt-BR" sz="2000"/>
              <a:t> Seleção em tabelas (Cont.)</a:t>
            </a:r>
          </a:p>
          <a:p>
            <a:pPr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Comando “SELECT” (Cont.)</a:t>
            </a:r>
          </a:p>
          <a:p>
            <a:pPr marL="741363" lvl="1"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Quando inseridos os nomes das colunas, apenas as colunas inseridas são mostradas como resultado, como no exemplo abaixo:</a:t>
            </a:r>
          </a:p>
          <a:p>
            <a:pPr marL="741363" lvl="1" eaLnBrk="1" hangingPunct="1">
              <a:buSzPct val="100000"/>
              <a:defRPr/>
            </a:pPr>
            <a:endParaRPr lang="pt-BR" altLang="pt-BR" sz="2000"/>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SELECT </a:t>
            </a:r>
            <a:r>
              <a:rPr lang="pt-BR" altLang="pt-BR" sz="2000">
                <a:latin typeface="Courier New" panose="02070309020205020404" pitchFamily="49" charset="0"/>
                <a:cs typeface="Courier New" panose="02070309020205020404" pitchFamily="49" charset="0"/>
              </a:rPr>
              <a:t>t1.coluna1 </a:t>
            </a:r>
            <a:r>
              <a:rPr lang="pt-BR" altLang="pt-BR" sz="2000" b="1">
                <a:latin typeface="Courier New" panose="02070309020205020404" pitchFamily="49" charset="0"/>
                <a:cs typeface="Courier New" panose="02070309020205020404" pitchFamily="49" charset="0"/>
              </a:rPr>
              <a:t>AS </a:t>
            </a:r>
            <a:r>
              <a:rPr lang="pt-BR" altLang="pt-BR" sz="2000">
                <a:latin typeface="Courier New" panose="02070309020205020404" pitchFamily="49" charset="0"/>
                <a:cs typeface="Courier New" panose="02070309020205020404" pitchFamily="49" charset="0"/>
              </a:rPr>
              <a:t>col1,</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a:t>
            </a:r>
            <a:r>
              <a:rPr lang="pt-BR" altLang="pt-BR" sz="2000">
                <a:latin typeface="Courier New" panose="02070309020205020404" pitchFamily="49" charset="0"/>
                <a:cs typeface="Courier New" panose="02070309020205020404" pitchFamily="49" charset="0"/>
              </a:rPr>
              <a:t>t2.coluna2 </a:t>
            </a:r>
            <a:r>
              <a:rPr lang="pt-BR" altLang="pt-BR" sz="2000" b="1">
                <a:latin typeface="Courier New" panose="02070309020205020404" pitchFamily="49" charset="0"/>
                <a:cs typeface="Courier New" panose="02070309020205020404" pitchFamily="49" charset="0"/>
              </a:rPr>
              <a:t>AS</a:t>
            </a:r>
            <a:r>
              <a:rPr lang="pt-BR" altLang="pt-BR" sz="2000">
                <a:latin typeface="Courier New" panose="02070309020205020404" pitchFamily="49" charset="0"/>
                <a:cs typeface="Courier New" panose="02070309020205020404" pitchFamily="49" charset="0"/>
              </a:rPr>
              <a:t> col2</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FROM </a:t>
            </a:r>
            <a:r>
              <a:rPr lang="pt-BR" altLang="pt-BR" sz="2000">
                <a:latin typeface="Courier New" panose="02070309020205020404" pitchFamily="49" charset="0"/>
                <a:cs typeface="Courier New" panose="02070309020205020404" pitchFamily="49" charset="0"/>
              </a:rPr>
              <a:t>tabela1 t1</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JOIN</a:t>
            </a:r>
            <a:r>
              <a:rPr lang="pt-BR" altLang="pt-BR" sz="2000">
                <a:latin typeface="Courier New" panose="02070309020205020404" pitchFamily="49" charset="0"/>
                <a:cs typeface="Courier New" panose="02070309020205020404" pitchFamily="49" charset="0"/>
              </a:rPr>
              <a:t> tabela2 t2</a:t>
            </a:r>
          </a:p>
          <a:p>
            <a:pPr lvl="1" indent="-279400"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ON </a:t>
            </a:r>
            <a:r>
              <a:rPr lang="pt-BR" altLang="pt-BR" sz="2000">
                <a:latin typeface="Courier New" panose="02070309020205020404" pitchFamily="49" charset="0"/>
                <a:cs typeface="Courier New" panose="02070309020205020404" pitchFamily="49" charset="0"/>
              </a:rPr>
              <a:t>t1.coluna2 = t2.coluna1</a:t>
            </a:r>
          </a:p>
          <a:p>
            <a:pPr lvl="1" indent="-279400" eaLnBrk="1" hangingPunct="1">
              <a:buSzPct val="100000"/>
              <a:defRPr/>
            </a:pPr>
            <a:endParaRPr lang="pt-BR" altLang="pt-BR" sz="2000" b="1">
              <a:latin typeface="Courier New" panose="02070309020205020404" pitchFamily="49" charset="0"/>
              <a:cs typeface="Courier New" panose="02070309020205020404" pitchFamily="49" charset="0"/>
            </a:endParaRPr>
          </a:p>
          <a:p>
            <a:pPr lvl="1" eaLnBrk="1" hangingPunct="1">
              <a:buClr>
                <a:srgbClr val="000000"/>
              </a:buClr>
              <a:buSzPct val="100000"/>
              <a:buFont typeface="Arial" panose="020B0604020202020204" pitchFamily="34" charset="0"/>
              <a:buChar char="•"/>
              <a:defRPr/>
            </a:pPr>
            <a:r>
              <a:rPr lang="pt-BR" altLang="pt-BR" sz="2000"/>
              <a:t>Neste caso, apenas as colunas col1 e col2 serão exibidas;</a:t>
            </a:r>
          </a:p>
          <a:p>
            <a:pPr lvl="1" eaLnBrk="1" hangingPunct="1">
              <a:buClr>
                <a:srgbClr val="000000"/>
              </a:buClr>
              <a:buSzPct val="100000"/>
              <a:buFont typeface="Arial" panose="020B0604020202020204" pitchFamily="34" charset="0"/>
              <a:buChar char="•"/>
              <a:defRPr/>
            </a:pPr>
            <a:r>
              <a:rPr lang="pt-BR" altLang="pt-BR" sz="2000"/>
              <a:t>O uso de alias (AS) é opcional, ele serve para inserir outro nome a coluna de resultado, que, no caso acima, t1.coluna1 se chamará “col1” e t2.coluna1 se chamará “col2”.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algn="r" eaLnBrk="1" hangingPunct="1">
              <a:spcBef>
                <a:spcPct val="0"/>
              </a:spcBef>
              <a:buClrTx/>
              <a:buFontTx/>
              <a:buNone/>
            </a:pPr>
            <a:fld id="{E5F42DC3-009B-4FCE-808B-7173558F3F6C}" type="slidenum">
              <a:rPr lang="en-US" altLang="pt-BR" sz="1000"/>
              <a:pPr algn="r" eaLnBrk="1" hangingPunct="1">
                <a:spcBef>
                  <a:spcPct val="0"/>
                </a:spcBef>
                <a:buClrTx/>
                <a:buFontTx/>
                <a:buNone/>
              </a:pPr>
              <a:t>9</a:t>
            </a:fld>
            <a:endParaRPr lang="en-US" altLang="pt-BR" sz="1000"/>
          </a:p>
        </p:txBody>
      </p:sp>
      <p:sp>
        <p:nvSpPr>
          <p:cNvPr id="21507" name="Text Box 2"/>
          <p:cNvSpPr txBox="1">
            <a:spLocks noChangeArrowheads="1"/>
          </p:cNvSpPr>
          <p:nvPr/>
        </p:nvSpPr>
        <p:spPr bwMode="auto">
          <a:xfrm>
            <a:off x="157163" y="71438"/>
            <a:ext cx="883443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1pPr>
            <a:lvl2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2pPr>
            <a:lvl3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3pPr>
            <a:lvl4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4pPr>
            <a:lvl5pPr>
              <a:spcBef>
                <a:spcPts val="3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ea typeface="Noto Sans CJK SC Regular" charset="0"/>
                <a:cs typeface="Noto Sans CJK SC Regular" charset="0"/>
              </a:defRPr>
            </a:lvl9pPr>
          </a:lstStyle>
          <a:p>
            <a:pPr eaLnBrk="1" hangingPunct="1">
              <a:spcBef>
                <a:spcPct val="0"/>
              </a:spcBef>
              <a:buClrTx/>
              <a:buFontTx/>
              <a:buNone/>
            </a:pPr>
            <a:r>
              <a:rPr lang="pt-BR" altLang="pt-BR" sz="2800" b="1">
                <a:solidFill>
                  <a:srgbClr val="FF6600"/>
                </a:solidFill>
              </a:rPr>
              <a:t>SQL: Comandos para Manipulação de Dados </a:t>
            </a:r>
            <a:r>
              <a:rPr lang="pt-BR" altLang="pt-BR" sz="1200" b="1">
                <a:solidFill>
                  <a:srgbClr val="FF6600"/>
                </a:solidFill>
              </a:rPr>
              <a:t>(Cont.) </a:t>
            </a:r>
          </a:p>
        </p:txBody>
      </p:sp>
      <p:sp>
        <p:nvSpPr>
          <p:cNvPr id="13315" name="Text Box 3"/>
          <p:cNvSpPr txBox="1">
            <a:spLocks noChangeArrowheads="1"/>
          </p:cNvSpPr>
          <p:nvPr/>
        </p:nvSpPr>
        <p:spPr bwMode="auto">
          <a:xfrm>
            <a:off x="146050" y="838200"/>
            <a:ext cx="8458200" cy="558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1pPr>
            <a:lvl2pPr marL="739775" indent="-28257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Noto Sans CJK SC Regular" charset="0"/>
                <a:cs typeface="Noto Sans CJK SC Regular" charset="0"/>
              </a:defRPr>
            </a:lvl9pPr>
          </a:lstStyle>
          <a:p>
            <a:pPr eaLnBrk="1" hangingPunct="1">
              <a:buClr>
                <a:srgbClr val="000000"/>
              </a:buClr>
              <a:buSzPct val="100000"/>
              <a:buFont typeface="Arial" panose="020B0604020202020204" pitchFamily="34" charset="0"/>
              <a:buChar char="•"/>
              <a:defRPr/>
            </a:pPr>
            <a:r>
              <a:rPr lang="pt-BR" altLang="pt-BR" sz="2000"/>
              <a:t> Seleção em tabelas (Cont.)</a:t>
            </a:r>
          </a:p>
          <a:p>
            <a:pPr eaLnBrk="1" hangingPunct="1">
              <a:buSzPct val="100000"/>
              <a:defRPr/>
            </a:pPr>
            <a:endParaRPr lang="pt-BR" altLang="pt-BR" sz="2000"/>
          </a:p>
          <a:p>
            <a:pPr lvl="1" eaLnBrk="1" hangingPunct="1">
              <a:buClr>
                <a:srgbClr val="000000"/>
              </a:buClr>
              <a:buSzPct val="100000"/>
              <a:buFont typeface="Arial" panose="020B0604020202020204" pitchFamily="34" charset="0"/>
              <a:buChar char="•"/>
              <a:defRPr/>
            </a:pPr>
            <a:r>
              <a:rPr lang="pt-BR" altLang="pt-BR" sz="2000"/>
              <a:t>Comando “FROM”</a:t>
            </a:r>
          </a:p>
          <a:p>
            <a:pPr lvl="1" eaLnBrk="1" hangingPunct="1">
              <a:buClr>
                <a:srgbClr val="000000"/>
              </a:buClr>
              <a:buSzPct val="100000"/>
              <a:buFont typeface="Arial" panose="020B0604020202020204" pitchFamily="34" charset="0"/>
              <a:buChar char="•"/>
              <a:defRPr/>
            </a:pPr>
            <a:r>
              <a:rPr lang="pt-BR" altLang="pt-BR" sz="2000"/>
              <a:t>O comando FROM serve para simplesmente especificar as tabelas que serão utilizadas para seleção de dados. Todas as colunas do comando SELECT devem vir de colunas especificadas no comando FROM, mas nem todas as tabelas do comando FROM necessitam ter colunas no comando SELECT, como veremos abaixo:</a:t>
            </a:r>
          </a:p>
          <a:p>
            <a:pPr marL="741363" lvl="1" eaLnBrk="1" hangingPunct="1">
              <a:buSzPct val="100000"/>
              <a:defRPr/>
            </a:pPr>
            <a:endParaRPr lang="pt-BR" altLang="pt-BR" sz="2000"/>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SELECT </a:t>
            </a:r>
            <a:r>
              <a:rPr lang="pt-BR" altLang="pt-BR" sz="2000">
                <a:latin typeface="Courier New" panose="02070309020205020404" pitchFamily="49" charset="0"/>
                <a:cs typeface="Courier New" panose="02070309020205020404" pitchFamily="49" charset="0"/>
              </a:rPr>
              <a:t>t1.coluna1 </a:t>
            </a:r>
            <a:r>
              <a:rPr lang="pt-BR" altLang="pt-BR" sz="2000" b="1">
                <a:latin typeface="Courier New" panose="02070309020205020404" pitchFamily="49" charset="0"/>
                <a:cs typeface="Courier New" panose="02070309020205020404" pitchFamily="49" charset="0"/>
              </a:rPr>
              <a:t>AS </a:t>
            </a:r>
            <a:r>
              <a:rPr lang="pt-BR" altLang="pt-BR" sz="2000">
                <a:latin typeface="Courier New" panose="02070309020205020404" pitchFamily="49" charset="0"/>
                <a:cs typeface="Courier New" panose="02070309020205020404" pitchFamily="49" charset="0"/>
              </a:rPr>
              <a:t>col1,</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a:t>
            </a:r>
            <a:r>
              <a:rPr lang="pt-BR" altLang="pt-BR" sz="2000">
                <a:latin typeface="Courier New" panose="02070309020205020404" pitchFamily="49" charset="0"/>
                <a:cs typeface="Courier New" panose="02070309020205020404" pitchFamily="49" charset="0"/>
              </a:rPr>
              <a:t>t2.coluna2 </a:t>
            </a:r>
            <a:r>
              <a:rPr lang="pt-BR" altLang="pt-BR" sz="2000" b="1">
                <a:latin typeface="Courier New" panose="02070309020205020404" pitchFamily="49" charset="0"/>
                <a:cs typeface="Courier New" panose="02070309020205020404" pitchFamily="49" charset="0"/>
              </a:rPr>
              <a:t>AS</a:t>
            </a:r>
            <a:r>
              <a:rPr lang="pt-BR" altLang="pt-BR" sz="2000">
                <a:latin typeface="Courier New" panose="02070309020205020404" pitchFamily="49" charset="0"/>
                <a:cs typeface="Courier New" panose="02070309020205020404" pitchFamily="49" charset="0"/>
              </a:rPr>
              <a:t> col2</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FROM </a:t>
            </a:r>
            <a:r>
              <a:rPr lang="pt-BR" altLang="pt-BR" sz="2000">
                <a:latin typeface="Courier New" panose="02070309020205020404" pitchFamily="49" charset="0"/>
                <a:cs typeface="Courier New" panose="02070309020205020404" pitchFamily="49" charset="0"/>
              </a:rPr>
              <a:t>tabela1 t1</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JOIN</a:t>
            </a:r>
            <a:r>
              <a:rPr lang="pt-BR" altLang="pt-BR" sz="2000">
                <a:latin typeface="Courier New" panose="02070309020205020404" pitchFamily="49" charset="0"/>
                <a:cs typeface="Courier New" panose="02070309020205020404" pitchFamily="49" charset="0"/>
              </a:rPr>
              <a:t> tabela2 t2</a:t>
            </a:r>
          </a:p>
          <a:p>
            <a:pPr lvl="1" indent="-279400"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ON </a:t>
            </a:r>
            <a:r>
              <a:rPr lang="pt-BR" altLang="pt-BR" sz="2000">
                <a:latin typeface="Courier New" panose="02070309020205020404" pitchFamily="49" charset="0"/>
                <a:cs typeface="Courier New" panose="02070309020205020404" pitchFamily="49" charset="0"/>
              </a:rPr>
              <a:t>t1.coluna2 = t2.coluna1</a:t>
            </a:r>
          </a:p>
          <a:p>
            <a:pPr lvl="1" indent="-279400" eaLnBrk="1" hangingPunct="1">
              <a:buSzPct val="100000"/>
              <a:defRPr/>
            </a:pPr>
            <a:r>
              <a:rPr lang="pt-BR" altLang="pt-BR" sz="2000" b="1">
                <a:latin typeface="Courier New" panose="02070309020205020404" pitchFamily="49" charset="0"/>
                <a:cs typeface="Courier New" panose="02070309020205020404" pitchFamily="49" charset="0"/>
              </a:rPr>
              <a:t>       JOIN</a:t>
            </a:r>
            <a:r>
              <a:rPr lang="pt-BR" altLang="pt-BR" sz="2000">
                <a:latin typeface="Courier New" panose="02070309020205020404" pitchFamily="49" charset="0"/>
                <a:cs typeface="Courier New" panose="02070309020205020404" pitchFamily="49" charset="0"/>
              </a:rPr>
              <a:t> tabela3 t3</a:t>
            </a:r>
          </a:p>
          <a:p>
            <a:pPr lvl="1" indent="-279400"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ON </a:t>
            </a:r>
            <a:r>
              <a:rPr lang="pt-BR" altLang="pt-BR" sz="2000">
                <a:latin typeface="Courier New" panose="02070309020205020404" pitchFamily="49" charset="0"/>
                <a:cs typeface="Courier New" panose="02070309020205020404" pitchFamily="49" charset="0"/>
              </a:rPr>
              <a:t>t2.coluna2 = t3.coluna1</a:t>
            </a:r>
          </a:p>
          <a:p>
            <a:pPr lvl="1" indent="-279400" eaLnBrk="1" hangingPunct="1">
              <a:buSzPct val="100000"/>
              <a:defRPr/>
            </a:pPr>
            <a:r>
              <a:rPr lang="pt-BR" altLang="pt-BR" sz="2000">
                <a:latin typeface="Courier New" panose="02070309020205020404" pitchFamily="49" charset="0"/>
                <a:cs typeface="Courier New" panose="02070309020205020404" pitchFamily="49" charset="0"/>
              </a:rPr>
              <a:t>        </a:t>
            </a:r>
            <a:r>
              <a:rPr lang="pt-BR" altLang="pt-BR" sz="2000" b="1">
                <a:latin typeface="Courier New" panose="02070309020205020404" pitchFamily="49" charset="0"/>
                <a:cs typeface="Courier New" panose="02070309020205020404" pitchFamily="49" charset="0"/>
              </a:rPr>
              <a:t>AND </a:t>
            </a:r>
            <a:r>
              <a:rPr lang="pt-BR" altLang="pt-BR" sz="2000">
                <a:latin typeface="Courier New" panose="02070309020205020404" pitchFamily="49" charset="0"/>
                <a:cs typeface="Courier New" panose="02070309020205020404" pitchFamily="49" charset="0"/>
              </a:rPr>
              <a:t>t3.coluna2 = “NF”</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Arial"/>
        <a:ea typeface="Noto Sans CJK SC Regular"/>
        <a:cs typeface="Noto Sans CJK SC Regular"/>
      </a:majorFont>
      <a:minorFont>
        <a:latin typeface="Arial"/>
        <a:ea typeface="Noto Sans CJK SC Regular"/>
        <a:cs typeface="Noto Sans CJK SC Regular"/>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Arial"/>
        <a:ea typeface="Noto Sans CJK SC Regular"/>
        <a:cs typeface="Noto Sans CJK SC Regular"/>
      </a:majorFont>
      <a:minorFont>
        <a:latin typeface="Arial"/>
        <a:ea typeface="Noto Sans CJK SC Regular"/>
        <a:cs typeface="Noto Sans CJK SC Regular"/>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Arial"/>
        <a:ea typeface="Noto Sans CJK SC Regular"/>
        <a:cs typeface="Noto Sans CJK SC Regular"/>
      </a:majorFont>
      <a:minorFont>
        <a:latin typeface="Arial"/>
        <a:ea typeface="Noto Sans CJK SC Regular"/>
        <a:cs typeface="Noto Sans CJK SC Regular"/>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1993</TotalTime>
  <Words>3811</Words>
  <Application>Microsoft Office PowerPoint</Application>
  <PresentationFormat>Apresentação na tela (4:3)</PresentationFormat>
  <Paragraphs>669</Paragraphs>
  <Slides>39</Slides>
  <Notes>32</Notes>
  <HiddenSlides>0</HiddenSlides>
  <MMClips>0</MMClips>
  <ScaleCrop>false</ScaleCrop>
  <HeadingPairs>
    <vt:vector size="6" baseType="variant">
      <vt:variant>
        <vt:lpstr>Fontes usadas</vt:lpstr>
      </vt:variant>
      <vt:variant>
        <vt:i4>4</vt:i4>
      </vt:variant>
      <vt:variant>
        <vt:lpstr>Tema</vt:lpstr>
      </vt:variant>
      <vt:variant>
        <vt:i4>3</vt:i4>
      </vt:variant>
      <vt:variant>
        <vt:lpstr>Títulos de slides</vt:lpstr>
      </vt:variant>
      <vt:variant>
        <vt:i4>39</vt:i4>
      </vt:variant>
    </vt:vector>
  </HeadingPairs>
  <TitlesOfParts>
    <vt:vector size="46" baseType="lpstr">
      <vt:lpstr>Arial</vt:lpstr>
      <vt:lpstr>Arial Narrow</vt:lpstr>
      <vt:lpstr>Courier New</vt:lpstr>
      <vt:lpstr>Times New Roman</vt:lpstr>
      <vt:lpstr>Tema do Office</vt:lpstr>
      <vt:lpstr>Tema do Office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Exercícios – Dado o esquema relacional</vt:lpstr>
      <vt:lpstr>Exercícios – Dado o esquema relacional</vt:lpstr>
      <vt:lpstr>Exercícios – Dado o esquema relacional</vt:lpstr>
      <vt:lpstr>Exercícios – Dado o esquema relacional</vt:lpstr>
      <vt:lpstr>Exercícios – Dado o esquema relacional</vt:lpstr>
      <vt:lpstr>Apresentação do PowerPoint</vt:lpstr>
      <vt:lpstr>Exercícios de Seleção e Projeção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Luiz</dc:creator>
  <cp:keywords/>
  <dc:description/>
  <cp:lastModifiedBy>Luiz Rodolfo Barreto da Silva</cp:lastModifiedBy>
  <cp:revision>180</cp:revision>
  <cp:lastPrinted>1601-01-01T00:00:00Z</cp:lastPrinted>
  <dcterms:created xsi:type="dcterms:W3CDTF">2011-02-23T19:42:49Z</dcterms:created>
  <dcterms:modified xsi:type="dcterms:W3CDTF">2021-07-27T18:20:20Z</dcterms:modified>
</cp:coreProperties>
</file>