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78" r:id="rId5"/>
    <p:sldId id="290" r:id="rId6"/>
    <p:sldId id="302" r:id="rId7"/>
    <p:sldId id="304" r:id="rId8"/>
    <p:sldId id="296" r:id="rId9"/>
    <p:sldId id="305" r:id="rId10"/>
    <p:sldId id="301" r:id="rId11"/>
    <p:sldId id="363" r:id="rId12"/>
    <p:sldId id="364" r:id="rId13"/>
    <p:sldId id="366" r:id="rId14"/>
    <p:sldId id="367" r:id="rId15"/>
    <p:sldId id="368" r:id="rId16"/>
    <p:sldId id="307" r:id="rId17"/>
    <p:sldId id="310" r:id="rId18"/>
    <p:sldId id="308" r:id="rId19"/>
    <p:sldId id="462" r:id="rId20"/>
    <p:sldId id="464" r:id="rId21"/>
    <p:sldId id="463" r:id="rId22"/>
    <p:sldId id="313" r:id="rId23"/>
    <p:sldId id="317" r:id="rId24"/>
    <p:sldId id="465" r:id="rId25"/>
    <p:sldId id="316" r:id="rId26"/>
    <p:sldId id="318" r:id="rId27"/>
    <p:sldId id="331" r:id="rId28"/>
    <p:sldId id="332" r:id="rId29"/>
    <p:sldId id="320" r:id="rId30"/>
    <p:sldId id="321" r:id="rId31"/>
    <p:sldId id="322" r:id="rId32"/>
    <p:sldId id="323" r:id="rId33"/>
    <p:sldId id="325" r:id="rId34"/>
    <p:sldId id="326" r:id="rId35"/>
    <p:sldId id="327" r:id="rId36"/>
    <p:sldId id="328" r:id="rId37"/>
    <p:sldId id="466" r:id="rId38"/>
    <p:sldId id="329" r:id="rId39"/>
    <p:sldId id="336" r:id="rId40"/>
    <p:sldId id="337" r:id="rId41"/>
    <p:sldId id="340" r:id="rId42"/>
    <p:sldId id="334" r:id="rId43"/>
    <p:sldId id="335" r:id="rId44"/>
    <p:sldId id="470" r:id="rId45"/>
    <p:sldId id="344" r:id="rId46"/>
    <p:sldId id="345" r:id="rId47"/>
    <p:sldId id="468" r:id="rId48"/>
    <p:sldId id="467" r:id="rId49"/>
    <p:sldId id="347" r:id="rId50"/>
    <p:sldId id="354" r:id="rId51"/>
    <p:sldId id="469" r:id="rId52"/>
    <p:sldId id="355" r:id="rId53"/>
    <p:sldId id="356" r:id="rId54"/>
    <p:sldId id="471" r:id="rId55"/>
    <p:sldId id="287" r:id="rId5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8"/>
      <p:bold r:id="rId59"/>
      <p:italic r:id="rId60"/>
      <p:boldItalic r:id="rId61"/>
    </p:embeddedFont>
    <p:embeddedFont>
      <p:font typeface="Proxima Nova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B47E7-1C90-4F29-8B4D-0D784C3EBD03}" v="64" dt="2021-01-31T18:42:05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Pereira Falcão" userId="ddcc5ce3008ae4e5" providerId="LiveId" clId="{816B47E7-1C90-4F29-8B4D-0D784C3EBD03}"/>
    <pc:docChg chg="undo custSel addSld delSld modSld sldOrd">
      <pc:chgData name="Ivan Pereira Falcão" userId="ddcc5ce3008ae4e5" providerId="LiveId" clId="{816B47E7-1C90-4F29-8B4D-0D784C3EBD03}" dt="2021-01-31T19:04:58.023" v="1041" actId="313"/>
      <pc:docMkLst>
        <pc:docMk/>
      </pc:docMkLst>
      <pc:sldChg chg="modSp mod">
        <pc:chgData name="Ivan Pereira Falcão" userId="ddcc5ce3008ae4e5" providerId="LiveId" clId="{816B47E7-1C90-4F29-8B4D-0D784C3EBD03}" dt="2021-01-30T13:42:38.877" v="2"/>
        <pc:sldMkLst>
          <pc:docMk/>
          <pc:sldMk cId="0" sldId="256"/>
        </pc:sldMkLst>
        <pc:spChg chg="mod">
          <ac:chgData name="Ivan Pereira Falcão" userId="ddcc5ce3008ae4e5" providerId="LiveId" clId="{816B47E7-1C90-4F29-8B4D-0D784C3EBD03}" dt="2021-01-30T13:42:38.877" v="2"/>
          <ac:spMkLst>
            <pc:docMk/>
            <pc:sldMk cId="0" sldId="256"/>
            <ac:spMk id="56" creationId="{00000000-0000-0000-0000-000000000000}"/>
          </ac:spMkLst>
        </pc:spChg>
      </pc:sldChg>
      <pc:sldChg chg="modSp">
        <pc:chgData name="Ivan Pereira Falcão" userId="ddcc5ce3008ae4e5" providerId="LiveId" clId="{816B47E7-1C90-4F29-8B4D-0D784C3EBD03}" dt="2021-01-31T17:51:16.562" v="999"/>
        <pc:sldMkLst>
          <pc:docMk/>
          <pc:sldMk cId="0" sldId="257"/>
        </pc:sldMkLst>
        <pc:spChg chg="mod">
          <ac:chgData name="Ivan Pereira Falcão" userId="ddcc5ce3008ae4e5" providerId="LiveId" clId="{816B47E7-1C90-4F29-8B4D-0D784C3EBD03}" dt="2021-01-31T17:50:10.427" v="995"/>
          <ac:spMkLst>
            <pc:docMk/>
            <pc:sldMk cId="0" sldId="257"/>
            <ac:spMk id="67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7:50:32.837" v="997"/>
          <ac:spMkLst>
            <pc:docMk/>
            <pc:sldMk cId="0" sldId="257"/>
            <ac:spMk id="68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7:51:16.562" v="999"/>
          <ac:spMkLst>
            <pc:docMk/>
            <pc:sldMk cId="0" sldId="257"/>
            <ac:spMk id="69" creationId="{00000000-0000-0000-0000-000000000000}"/>
          </ac:spMkLst>
        </pc:spChg>
      </pc:sldChg>
      <pc:sldChg chg="modSp mod">
        <pc:chgData name="Ivan Pereira Falcão" userId="ddcc5ce3008ae4e5" providerId="LiveId" clId="{816B47E7-1C90-4F29-8B4D-0D784C3EBD03}" dt="2021-01-30T13:45:17.880" v="23" actId="20577"/>
        <pc:sldMkLst>
          <pc:docMk/>
          <pc:sldMk cId="0" sldId="258"/>
        </pc:sldMkLst>
        <pc:spChg chg="mod">
          <ac:chgData name="Ivan Pereira Falcão" userId="ddcc5ce3008ae4e5" providerId="LiveId" clId="{816B47E7-1C90-4F29-8B4D-0D784C3EBD03}" dt="2021-01-30T13:45:17.880" v="23" actId="20577"/>
          <ac:spMkLst>
            <pc:docMk/>
            <pc:sldMk cId="0" sldId="258"/>
            <ac:spMk id="9" creationId="{492644B2-335B-476C-A53C-F1FEB77CC429}"/>
          </ac:spMkLst>
        </pc:spChg>
      </pc:sldChg>
      <pc:sldChg chg="modSp mod">
        <pc:chgData name="Ivan Pereira Falcão" userId="ddcc5ce3008ae4e5" providerId="LiveId" clId="{816B47E7-1C90-4F29-8B4D-0D784C3EBD03}" dt="2021-01-31T17:43:36.599" v="938" actId="20577"/>
        <pc:sldMkLst>
          <pc:docMk/>
          <pc:sldMk cId="1974364897" sldId="278"/>
        </pc:sldMkLst>
        <pc:spChg chg="mod">
          <ac:chgData name="Ivan Pereira Falcão" userId="ddcc5ce3008ae4e5" providerId="LiveId" clId="{816B47E7-1C90-4F29-8B4D-0D784C3EBD03}" dt="2021-01-31T17:43:36.599" v="938" actId="20577"/>
          <ac:spMkLst>
            <pc:docMk/>
            <pc:sldMk cId="1974364897" sldId="278"/>
            <ac:spMk id="15" creationId="{6D0FF19E-564D-4224-8DED-68ACC419C856}"/>
          </ac:spMkLst>
        </pc:spChg>
        <pc:spChg chg="mod">
          <ac:chgData name="Ivan Pereira Falcão" userId="ddcc5ce3008ae4e5" providerId="LiveId" clId="{816B47E7-1C90-4F29-8B4D-0D784C3EBD03}" dt="2021-01-31T17:40:31.829" v="876" actId="20577"/>
          <ac:spMkLst>
            <pc:docMk/>
            <pc:sldMk cId="1974364897" sldId="278"/>
            <ac:spMk id="17" creationId="{509FBF10-FD5E-423F-A69C-5E4A1846C0EC}"/>
          </ac:spMkLst>
        </pc:spChg>
      </pc:sldChg>
      <pc:sldChg chg="modSp mod">
        <pc:chgData name="Ivan Pereira Falcão" userId="ddcc5ce3008ae4e5" providerId="LiveId" clId="{816B47E7-1C90-4F29-8B4D-0D784C3EBD03}" dt="2021-01-31T18:15:39.570" v="1001"/>
        <pc:sldMkLst>
          <pc:docMk/>
          <pc:sldMk cId="4031106862" sldId="287"/>
        </pc:sldMkLst>
        <pc:spChg chg="mod">
          <ac:chgData name="Ivan Pereira Falcão" userId="ddcc5ce3008ae4e5" providerId="LiveId" clId="{816B47E7-1C90-4F29-8B4D-0D784C3EBD03}" dt="2021-01-31T18:15:39.570" v="1001"/>
          <ac:spMkLst>
            <pc:docMk/>
            <pc:sldMk cId="4031106862" sldId="287"/>
            <ac:spMk id="17" creationId="{509FBF10-FD5E-423F-A69C-5E4A1846C0EC}"/>
          </ac:spMkLst>
        </pc:spChg>
      </pc:sldChg>
      <pc:sldChg chg="modSp add mod modClrScheme chgLayout">
        <pc:chgData name="Ivan Pereira Falcão" userId="ddcc5ce3008ae4e5" providerId="LiveId" clId="{816B47E7-1C90-4F29-8B4D-0D784C3EBD03}" dt="2021-01-31T18:56:39.179" v="1032" actId="313"/>
        <pc:sldMkLst>
          <pc:docMk/>
          <pc:sldMk cId="3698810029" sldId="290"/>
        </pc:sldMkLst>
        <pc:spChg chg="mod ord">
          <ac:chgData name="Ivan Pereira Falcão" userId="ddcc5ce3008ae4e5" providerId="LiveId" clId="{816B47E7-1C90-4F29-8B4D-0D784C3EBD03}" dt="2021-01-30T14:42:21.055" v="76" actId="20577"/>
          <ac:spMkLst>
            <pc:docMk/>
            <pc:sldMk cId="3698810029" sldId="290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8:56:39.179" v="1032" actId="313"/>
          <ac:spMkLst>
            <pc:docMk/>
            <pc:sldMk cId="3698810029" sldId="290"/>
            <ac:spMk id="5" creationId="{FF193844-2B1F-4E89-A8A2-7E1731199A96}"/>
          </ac:spMkLst>
        </pc:spChg>
        <pc:picChg chg="mod">
          <ac:chgData name="Ivan Pereira Falcão" userId="ddcc5ce3008ae4e5" providerId="LiveId" clId="{816B47E7-1C90-4F29-8B4D-0D784C3EBD03}" dt="2021-01-30T14:45:59.642" v="77" actId="1076"/>
          <ac:picMkLst>
            <pc:docMk/>
            <pc:sldMk cId="3698810029" sldId="290"/>
            <ac:picMk id="4098" creationId="{435BAB44-6B42-48C3-B6C5-3E3225E08B87}"/>
          </ac:picMkLst>
        </pc:picChg>
      </pc:sldChg>
      <pc:sldChg chg="modSp add mod modClrScheme chgLayout">
        <pc:chgData name="Ivan Pereira Falcão" userId="ddcc5ce3008ae4e5" providerId="LiveId" clId="{816B47E7-1C90-4F29-8B4D-0D784C3EBD03}" dt="2021-01-30T15:15:14.373" v="154" actId="12"/>
        <pc:sldMkLst>
          <pc:docMk/>
          <pc:sldMk cId="2073896055" sldId="296"/>
        </pc:sldMkLst>
        <pc:spChg chg="mod ord">
          <ac:chgData name="Ivan Pereira Falcão" userId="ddcc5ce3008ae4e5" providerId="LiveId" clId="{816B47E7-1C90-4F29-8B4D-0D784C3EBD03}" dt="2021-01-30T15:14:39.640" v="146" actId="207"/>
          <ac:spMkLst>
            <pc:docMk/>
            <pc:sldMk cId="2073896055" sldId="296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0T15:15:14.373" v="154" actId="12"/>
          <ac:spMkLst>
            <pc:docMk/>
            <pc:sldMk cId="2073896055" sldId="296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816B47E7-1C90-4F29-8B4D-0D784C3EBD03}" dt="2021-01-30T17:18:56.567" v="197" actId="207"/>
        <pc:sldMkLst>
          <pc:docMk/>
          <pc:sldMk cId="2866099764" sldId="301"/>
        </pc:sldMkLst>
        <pc:spChg chg="mod ord">
          <ac:chgData name="Ivan Pereira Falcão" userId="ddcc5ce3008ae4e5" providerId="LiveId" clId="{816B47E7-1C90-4F29-8B4D-0D784C3EBD03}" dt="2021-01-30T17:18:56.567" v="197" actId="207"/>
          <ac:spMkLst>
            <pc:docMk/>
            <pc:sldMk cId="2866099764" sldId="301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0T15:28:00.615" v="180" actId="20577"/>
          <ac:spMkLst>
            <pc:docMk/>
            <pc:sldMk cId="2866099764" sldId="301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816B47E7-1C90-4F29-8B4D-0D784C3EBD03}" dt="2021-01-30T15:09:43.727" v="113" actId="20577"/>
        <pc:sldMkLst>
          <pc:docMk/>
          <pc:sldMk cId="4040611370" sldId="302"/>
        </pc:sldMkLst>
        <pc:spChg chg="mod ord">
          <ac:chgData name="Ivan Pereira Falcão" userId="ddcc5ce3008ae4e5" providerId="LiveId" clId="{816B47E7-1C90-4F29-8B4D-0D784C3EBD03}" dt="2021-01-30T15:09:43.727" v="113" actId="20577"/>
          <ac:spMkLst>
            <pc:docMk/>
            <pc:sldMk cId="4040611370" sldId="302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0T15:05:08.199" v="84" actId="14100"/>
          <ac:spMkLst>
            <pc:docMk/>
            <pc:sldMk cId="4040611370" sldId="302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816B47E7-1C90-4F29-8B4D-0D784C3EBD03}" dt="2021-01-30T15:10:36.337" v="125" actId="1076"/>
        <pc:sldMkLst>
          <pc:docMk/>
          <pc:sldMk cId="3163000890" sldId="304"/>
        </pc:sldMkLst>
        <pc:spChg chg="mod ord">
          <ac:chgData name="Ivan Pereira Falcão" userId="ddcc5ce3008ae4e5" providerId="LiveId" clId="{816B47E7-1C90-4F29-8B4D-0D784C3EBD03}" dt="2021-01-30T15:10:03.055" v="115" actId="255"/>
          <ac:spMkLst>
            <pc:docMk/>
            <pc:sldMk cId="3163000890" sldId="304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0T15:10:36.337" v="125" actId="1076"/>
          <ac:spMkLst>
            <pc:docMk/>
            <pc:sldMk cId="3163000890" sldId="304"/>
            <ac:spMk id="5" creationId="{FF193844-2B1F-4E89-A8A2-7E1731199A96}"/>
          </ac:spMkLst>
        </pc:spChg>
      </pc:sldChg>
      <pc:sldChg chg="modSp add mod">
        <pc:chgData name="Ivan Pereira Falcão" userId="ddcc5ce3008ae4e5" providerId="LiveId" clId="{816B47E7-1C90-4F29-8B4D-0D784C3EBD03}" dt="2021-01-30T15:15:21.991" v="156" actId="6549"/>
        <pc:sldMkLst>
          <pc:docMk/>
          <pc:sldMk cId="3412650864" sldId="305"/>
        </pc:sldMkLst>
        <pc:spChg chg="mod">
          <ac:chgData name="Ivan Pereira Falcão" userId="ddcc5ce3008ae4e5" providerId="LiveId" clId="{816B47E7-1C90-4F29-8B4D-0D784C3EBD03}" dt="2021-01-30T15:15:21.991" v="156" actId="6549"/>
          <ac:spMkLst>
            <pc:docMk/>
            <pc:sldMk cId="3412650864" sldId="305"/>
            <ac:spMk id="5" creationId="{FF193844-2B1F-4E89-A8A2-7E1731199A96}"/>
          </ac:spMkLst>
        </pc:spChg>
      </pc:sldChg>
      <pc:sldChg chg="delSp modSp add mod modClrScheme chgLayout">
        <pc:chgData name="Ivan Pereira Falcão" userId="ddcc5ce3008ae4e5" providerId="LiveId" clId="{816B47E7-1C90-4F29-8B4D-0D784C3EBD03}" dt="2021-01-30T19:55:53.037" v="410" actId="207"/>
        <pc:sldMkLst>
          <pc:docMk/>
          <pc:sldMk cId="399618206" sldId="307"/>
        </pc:sldMkLst>
        <pc:spChg chg="mod">
          <ac:chgData name="Ivan Pereira Falcão" userId="ddcc5ce3008ae4e5" providerId="LiveId" clId="{816B47E7-1C90-4F29-8B4D-0D784C3EBD03}" dt="2021-01-30T19:44:19.392" v="351" actId="1076"/>
          <ac:spMkLst>
            <pc:docMk/>
            <pc:sldMk cId="399618206" sldId="307"/>
            <ac:spMk id="2" creationId="{B62D1926-7143-4E58-B7F3-43A7B84C2F2C}"/>
          </ac:spMkLst>
        </pc:spChg>
        <pc:spChg chg="mod ord">
          <ac:chgData name="Ivan Pereira Falcão" userId="ddcc5ce3008ae4e5" providerId="LiveId" clId="{816B47E7-1C90-4F29-8B4D-0D784C3EBD03}" dt="2021-01-30T19:55:53.037" v="410" actId="207"/>
          <ac:spMkLst>
            <pc:docMk/>
            <pc:sldMk cId="399618206" sldId="307"/>
            <ac:spMk id="4" creationId="{00000000-0000-0000-0000-000000000000}"/>
          </ac:spMkLst>
        </pc:spChg>
        <pc:picChg chg="del">
          <ac:chgData name="Ivan Pereira Falcão" userId="ddcc5ce3008ae4e5" providerId="LiveId" clId="{816B47E7-1C90-4F29-8B4D-0D784C3EBD03}" dt="2021-01-30T19:43:55.820" v="345" actId="478"/>
          <ac:picMkLst>
            <pc:docMk/>
            <pc:sldMk cId="399618206" sldId="307"/>
            <ac:picMk id="3" creationId="{C7974B25-A03F-48D9-B988-19B50503F96A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0T19:56:42.739" v="416" actId="207"/>
        <pc:sldMkLst>
          <pc:docMk/>
          <pc:sldMk cId="1915310373" sldId="308"/>
        </pc:sldMkLst>
        <pc:spChg chg="mod">
          <ac:chgData name="Ivan Pereira Falcão" userId="ddcc5ce3008ae4e5" providerId="LiveId" clId="{816B47E7-1C90-4F29-8B4D-0D784C3EBD03}" dt="2021-01-30T19:48:09.911" v="360" actId="207"/>
          <ac:spMkLst>
            <pc:docMk/>
            <pc:sldMk cId="1915310373" sldId="308"/>
            <ac:spMk id="2" creationId="{B62D1926-7143-4E58-B7F3-43A7B84C2F2C}"/>
          </ac:spMkLst>
        </pc:spChg>
        <pc:spChg chg="mod ord">
          <ac:chgData name="Ivan Pereira Falcão" userId="ddcc5ce3008ae4e5" providerId="LiveId" clId="{816B47E7-1C90-4F29-8B4D-0D784C3EBD03}" dt="2021-01-30T19:56:42.739" v="416" actId="207"/>
          <ac:spMkLst>
            <pc:docMk/>
            <pc:sldMk cId="1915310373" sldId="308"/>
            <ac:spMk id="4" creationId="{00000000-0000-0000-0000-000000000000}"/>
          </ac:spMkLst>
        </pc:spChg>
        <pc:picChg chg="del">
          <ac:chgData name="Ivan Pereira Falcão" userId="ddcc5ce3008ae4e5" providerId="LiveId" clId="{816B47E7-1C90-4F29-8B4D-0D784C3EBD03}" dt="2021-01-30T19:48:14.199" v="361" actId="478"/>
          <ac:picMkLst>
            <pc:docMk/>
            <pc:sldMk cId="1915310373" sldId="308"/>
            <ac:picMk id="3" creationId="{72562C79-2F33-4324-96D5-AB63376002D2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8:59:27.163" v="1033" actId="20577"/>
        <pc:sldMkLst>
          <pc:docMk/>
          <pc:sldMk cId="1227339969" sldId="310"/>
        </pc:sldMkLst>
        <pc:spChg chg="mod">
          <ac:chgData name="Ivan Pereira Falcão" userId="ddcc5ce3008ae4e5" providerId="LiveId" clId="{816B47E7-1C90-4F29-8B4D-0D784C3EBD03}" dt="2021-01-31T18:59:27.163" v="1033" actId="20577"/>
          <ac:spMkLst>
            <pc:docMk/>
            <pc:sldMk cId="1227339969" sldId="310"/>
            <ac:spMk id="2" creationId="{B62D1926-7143-4E58-B7F3-43A7B84C2F2C}"/>
          </ac:spMkLst>
        </pc:spChg>
        <pc:spChg chg="mod ord">
          <ac:chgData name="Ivan Pereira Falcão" userId="ddcc5ce3008ae4e5" providerId="LiveId" clId="{816B47E7-1C90-4F29-8B4D-0D784C3EBD03}" dt="2021-01-30T19:56:03.251" v="413" actId="207"/>
          <ac:spMkLst>
            <pc:docMk/>
            <pc:sldMk cId="1227339969" sldId="310"/>
            <ac:spMk id="4" creationId="{00000000-0000-0000-0000-000000000000}"/>
          </ac:spMkLst>
        </pc:spChg>
        <pc:picChg chg="del">
          <ac:chgData name="Ivan Pereira Falcão" userId="ddcc5ce3008ae4e5" providerId="LiveId" clId="{816B47E7-1C90-4F29-8B4D-0D784C3EBD03}" dt="2021-01-30T19:44:43.268" v="352" actId="478"/>
          <ac:picMkLst>
            <pc:docMk/>
            <pc:sldMk cId="1227339969" sldId="310"/>
            <ac:picMk id="3" creationId="{DD8124CC-E1C5-4D7C-8767-AEE822851A3E}"/>
          </ac:picMkLst>
        </pc:picChg>
      </pc:sldChg>
      <pc:sldChg chg="modSp add mod modClrScheme chgLayout">
        <pc:chgData name="Ivan Pereira Falcão" userId="ddcc5ce3008ae4e5" providerId="LiveId" clId="{816B47E7-1C90-4F29-8B4D-0D784C3EBD03}" dt="2021-01-31T14:18:09.853" v="487" actId="207"/>
        <pc:sldMkLst>
          <pc:docMk/>
          <pc:sldMk cId="3306047287" sldId="313"/>
        </pc:sldMkLst>
        <pc:spChg chg="mod ord">
          <ac:chgData name="Ivan Pereira Falcão" userId="ddcc5ce3008ae4e5" providerId="LiveId" clId="{816B47E7-1C90-4F29-8B4D-0D784C3EBD03}" dt="2021-01-31T14:18:09.853" v="487" actId="207"/>
          <ac:spMkLst>
            <pc:docMk/>
            <pc:sldMk cId="3306047287" sldId="313"/>
            <ac:spMk id="4" creationId="{00000000-0000-0000-0000-000000000000}"/>
          </ac:spMkLst>
        </pc:spChg>
      </pc:sldChg>
      <pc:sldChg chg="delSp modSp add mod modClrScheme chgLayout">
        <pc:chgData name="Ivan Pereira Falcão" userId="ddcc5ce3008ae4e5" providerId="LiveId" clId="{816B47E7-1C90-4F29-8B4D-0D784C3EBD03}" dt="2021-01-31T14:30:48.140" v="576" actId="120"/>
        <pc:sldMkLst>
          <pc:docMk/>
          <pc:sldMk cId="1503814830" sldId="316"/>
        </pc:sldMkLst>
        <pc:spChg chg="mod ord">
          <ac:chgData name="Ivan Pereira Falcão" userId="ddcc5ce3008ae4e5" providerId="LiveId" clId="{816B47E7-1C90-4F29-8B4D-0D784C3EBD03}" dt="2021-01-31T14:25:22.872" v="507" actId="207"/>
          <ac:spMkLst>
            <pc:docMk/>
            <pc:sldMk cId="1503814830" sldId="316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30:48.140" v="576" actId="120"/>
          <ac:spMkLst>
            <pc:docMk/>
            <pc:sldMk cId="1503814830" sldId="316"/>
            <ac:spMk id="6" creationId="{046A9ED2-AAA9-4AF5-B539-43604D06EC9F}"/>
          </ac:spMkLst>
        </pc:spChg>
        <pc:spChg chg="del mod">
          <ac:chgData name="Ivan Pereira Falcão" userId="ddcc5ce3008ae4e5" providerId="LiveId" clId="{816B47E7-1C90-4F29-8B4D-0D784C3EBD03}" dt="2021-01-31T14:30:35.922" v="565" actId="478"/>
          <ac:spMkLst>
            <pc:docMk/>
            <pc:sldMk cId="1503814830" sldId="316"/>
            <ac:spMk id="7" creationId="{B863FC9C-B299-4D65-9D86-1B6E54C9C419}"/>
          </ac:spMkLst>
        </pc:spChg>
        <pc:spChg chg="del mod">
          <ac:chgData name="Ivan Pereira Falcão" userId="ddcc5ce3008ae4e5" providerId="LiveId" clId="{816B47E7-1C90-4F29-8B4D-0D784C3EBD03}" dt="2021-01-31T14:29:37.406" v="544"/>
          <ac:spMkLst>
            <pc:docMk/>
            <pc:sldMk cId="1503814830" sldId="316"/>
            <ac:spMk id="8" creationId="{2F2D4120-5656-4BB4-A1E5-6B3E5F536298}"/>
          </ac:spMkLst>
        </pc:spChg>
        <pc:spChg chg="del mod">
          <ac:chgData name="Ivan Pereira Falcão" userId="ddcc5ce3008ae4e5" providerId="LiveId" clId="{816B47E7-1C90-4F29-8B4D-0D784C3EBD03}" dt="2021-01-31T14:29:43.208" v="549"/>
          <ac:spMkLst>
            <pc:docMk/>
            <pc:sldMk cId="1503814830" sldId="316"/>
            <ac:spMk id="9" creationId="{1E5FC316-8F27-4445-987F-4B2EF1E88BCE}"/>
          </ac:spMkLst>
        </pc:spChg>
        <pc:spChg chg="del mod">
          <ac:chgData name="Ivan Pereira Falcão" userId="ddcc5ce3008ae4e5" providerId="LiveId" clId="{816B47E7-1C90-4F29-8B4D-0D784C3EBD03}" dt="2021-01-31T14:30:35.923" v="567"/>
          <ac:spMkLst>
            <pc:docMk/>
            <pc:sldMk cId="1503814830" sldId="316"/>
            <ac:spMk id="10" creationId="{A710A60C-EAE0-4868-9308-99620DFA6557}"/>
          </ac:spMkLst>
        </pc:spChg>
        <pc:spChg chg="del mod">
          <ac:chgData name="Ivan Pereira Falcão" userId="ddcc5ce3008ae4e5" providerId="LiveId" clId="{816B47E7-1C90-4F29-8B4D-0D784C3EBD03}" dt="2021-01-31T14:30:35.924" v="569"/>
          <ac:spMkLst>
            <pc:docMk/>
            <pc:sldMk cId="1503814830" sldId="316"/>
            <ac:spMk id="11" creationId="{D63EBE77-EB37-4001-B40C-6C90144D79BB}"/>
          </ac:spMkLst>
        </pc:spChg>
        <pc:spChg chg="del mod">
          <ac:chgData name="Ivan Pereira Falcão" userId="ddcc5ce3008ae4e5" providerId="LiveId" clId="{816B47E7-1C90-4F29-8B4D-0D784C3EBD03}" dt="2021-01-31T14:30:35.926" v="571"/>
          <ac:spMkLst>
            <pc:docMk/>
            <pc:sldMk cId="1503814830" sldId="316"/>
            <ac:spMk id="12" creationId="{2971B42E-D3D1-45B2-8CEC-A3B890808BBA}"/>
          </ac:spMkLst>
        </pc:spChg>
        <pc:graphicFrameChg chg="del mod modGraphic">
          <ac:chgData name="Ivan Pereira Falcão" userId="ddcc5ce3008ae4e5" providerId="LiveId" clId="{816B47E7-1C90-4F29-8B4D-0D784C3EBD03}" dt="2021-01-31T14:26:55.440" v="523" actId="478"/>
          <ac:graphicFrameMkLst>
            <pc:docMk/>
            <pc:sldMk cId="1503814830" sldId="316"/>
            <ac:graphicFrameMk id="3" creationId="{199CD6F1-A555-4FE5-A177-C171F4D7D910}"/>
          </ac:graphicFrameMkLst>
        </pc:graphicFrameChg>
      </pc:sldChg>
      <pc:sldChg chg="delSp modSp add mod modClrScheme chgLayout">
        <pc:chgData name="Ivan Pereira Falcão" userId="ddcc5ce3008ae4e5" providerId="LiveId" clId="{816B47E7-1C90-4F29-8B4D-0D784C3EBD03}" dt="2021-01-31T14:19:23.849" v="502" actId="1076"/>
        <pc:sldMkLst>
          <pc:docMk/>
          <pc:sldMk cId="3891422921" sldId="317"/>
        </pc:sldMkLst>
        <pc:spChg chg="mod ord">
          <ac:chgData name="Ivan Pereira Falcão" userId="ddcc5ce3008ae4e5" providerId="LiveId" clId="{816B47E7-1C90-4F29-8B4D-0D784C3EBD03}" dt="2021-01-31T14:19:18.290" v="501" actId="207"/>
          <ac:spMkLst>
            <pc:docMk/>
            <pc:sldMk cId="3891422921" sldId="317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19:23.849" v="502" actId="1076"/>
          <ac:spMkLst>
            <pc:docMk/>
            <pc:sldMk cId="3891422921" sldId="317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18:23.913" v="488" actId="478"/>
          <ac:picMkLst>
            <pc:docMk/>
            <pc:sldMk cId="3891422921" sldId="317"/>
            <ac:picMk id="2" creationId="{531E2937-B21A-42CF-A121-51DA8626E655}"/>
          </ac:picMkLst>
        </pc:picChg>
      </pc:sldChg>
      <pc:sldChg chg="modSp add mod modClrScheme chgLayout">
        <pc:chgData name="Ivan Pereira Falcão" userId="ddcc5ce3008ae4e5" providerId="LiveId" clId="{816B47E7-1C90-4F29-8B4D-0D784C3EBD03}" dt="2021-01-31T14:40:41.055" v="626" actId="207"/>
        <pc:sldMkLst>
          <pc:docMk/>
          <pc:sldMk cId="4106684171" sldId="318"/>
        </pc:sldMkLst>
        <pc:spChg chg="mod ord">
          <ac:chgData name="Ivan Pereira Falcão" userId="ddcc5ce3008ae4e5" providerId="LiveId" clId="{816B47E7-1C90-4F29-8B4D-0D784C3EBD03}" dt="2021-01-31T14:40:41.055" v="626" actId="207"/>
          <ac:spMkLst>
            <pc:docMk/>
            <pc:sldMk cId="4106684171" sldId="318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32:47.242" v="598" actId="1076"/>
          <ac:spMkLst>
            <pc:docMk/>
            <pc:sldMk cId="4106684171" sldId="318"/>
            <ac:spMk id="6" creationId="{046A9ED2-AAA9-4AF5-B539-43604D06EC9F}"/>
          </ac:spMkLst>
        </pc:spChg>
        <pc:graphicFrameChg chg="mod modGraphic">
          <ac:chgData name="Ivan Pereira Falcão" userId="ddcc5ce3008ae4e5" providerId="LiveId" clId="{816B47E7-1C90-4F29-8B4D-0D784C3EBD03}" dt="2021-01-31T14:32:31.825" v="594" actId="1076"/>
          <ac:graphicFrameMkLst>
            <pc:docMk/>
            <pc:sldMk cId="4106684171" sldId="318"/>
            <ac:graphicFrameMk id="5" creationId="{FF388B84-2B51-43A3-AA47-AF40428EA1A9}"/>
          </ac:graphicFrameMkLst>
        </pc:graphicFrameChg>
      </pc:sldChg>
      <pc:sldChg chg="delSp modSp add mod modClrScheme chgLayout">
        <pc:chgData name="Ivan Pereira Falcão" userId="ddcc5ce3008ae4e5" providerId="LiveId" clId="{816B47E7-1C90-4F29-8B4D-0D784C3EBD03}" dt="2021-01-31T14:42:53.058" v="651" actId="207"/>
        <pc:sldMkLst>
          <pc:docMk/>
          <pc:sldMk cId="1740480822" sldId="320"/>
        </pc:sldMkLst>
        <pc:spChg chg="mod ord">
          <ac:chgData name="Ivan Pereira Falcão" userId="ddcc5ce3008ae4e5" providerId="LiveId" clId="{816B47E7-1C90-4F29-8B4D-0D784C3EBD03}" dt="2021-01-31T14:42:19.820" v="644" actId="207"/>
          <ac:spMkLst>
            <pc:docMk/>
            <pc:sldMk cId="1740480822" sldId="320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42:53.058" v="651" actId="207"/>
          <ac:spMkLst>
            <pc:docMk/>
            <pc:sldMk cId="1740480822" sldId="320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42:13.254" v="641" actId="478"/>
          <ac:picMkLst>
            <pc:docMk/>
            <pc:sldMk cId="1740480822" sldId="320"/>
            <ac:picMk id="1028" creationId="{66696EFC-8C8A-4AC3-B650-2D9978F62292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44:21.125" v="660" actId="207"/>
        <pc:sldMkLst>
          <pc:docMk/>
          <pc:sldMk cId="2465495248" sldId="321"/>
        </pc:sldMkLst>
        <pc:spChg chg="mod ord">
          <ac:chgData name="Ivan Pereira Falcão" userId="ddcc5ce3008ae4e5" providerId="LiveId" clId="{816B47E7-1C90-4F29-8B4D-0D784C3EBD03}" dt="2021-01-31T14:44:06.941" v="656" actId="207"/>
          <ac:spMkLst>
            <pc:docMk/>
            <pc:sldMk cId="2465495248" sldId="321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44:21.125" v="660" actId="207"/>
          <ac:spMkLst>
            <pc:docMk/>
            <pc:sldMk cId="2465495248" sldId="321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44:11.483" v="657" actId="478"/>
          <ac:picMkLst>
            <pc:docMk/>
            <pc:sldMk cId="2465495248" sldId="321"/>
            <ac:picMk id="2" creationId="{A97B379B-B31E-4E2A-9789-4DB6D8939AE4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45:20.381" v="674" actId="207"/>
        <pc:sldMkLst>
          <pc:docMk/>
          <pc:sldMk cId="3302870489" sldId="322"/>
        </pc:sldMkLst>
        <pc:spChg chg="mod ord">
          <ac:chgData name="Ivan Pereira Falcão" userId="ddcc5ce3008ae4e5" providerId="LiveId" clId="{816B47E7-1C90-4F29-8B4D-0D784C3EBD03}" dt="2021-01-31T14:45:20.381" v="674" actId="207"/>
          <ac:spMkLst>
            <pc:docMk/>
            <pc:sldMk cId="3302870489" sldId="322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44:59.049" v="666" actId="14100"/>
          <ac:spMkLst>
            <pc:docMk/>
            <pc:sldMk cId="3302870489" sldId="322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44:45.570" v="661" actId="478"/>
          <ac:picMkLst>
            <pc:docMk/>
            <pc:sldMk cId="3302870489" sldId="322"/>
            <ac:picMk id="4100" creationId="{753E5626-4233-4C30-A4E3-C609431A5EE4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45:51.560" v="683" actId="207"/>
        <pc:sldMkLst>
          <pc:docMk/>
          <pc:sldMk cId="99479396" sldId="323"/>
        </pc:sldMkLst>
        <pc:spChg chg="mod ord">
          <ac:chgData name="Ivan Pereira Falcão" userId="ddcc5ce3008ae4e5" providerId="LiveId" clId="{816B47E7-1C90-4F29-8B4D-0D784C3EBD03}" dt="2021-01-31T14:45:33.929" v="679" actId="207"/>
          <ac:spMkLst>
            <pc:docMk/>
            <pc:sldMk cId="99479396" sldId="323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45:51.560" v="683" actId="207"/>
          <ac:spMkLst>
            <pc:docMk/>
            <pc:sldMk cId="99479396" sldId="323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45:05.142" v="667" actId="478"/>
          <ac:picMkLst>
            <pc:docMk/>
            <pc:sldMk cId="99479396" sldId="323"/>
            <ac:picMk id="5122" creationId="{3AFA92BF-F32D-4079-899C-169248F5916E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46:42.920" v="697" actId="1076"/>
        <pc:sldMkLst>
          <pc:docMk/>
          <pc:sldMk cId="3524106433" sldId="325"/>
        </pc:sldMkLst>
        <pc:spChg chg="mod ord">
          <ac:chgData name="Ivan Pereira Falcão" userId="ddcc5ce3008ae4e5" providerId="LiveId" clId="{816B47E7-1C90-4F29-8B4D-0D784C3EBD03}" dt="2021-01-31T14:46:11.897" v="689" actId="207"/>
          <ac:spMkLst>
            <pc:docMk/>
            <pc:sldMk cId="3524106433" sldId="325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46:42.920" v="697" actId="1076"/>
          <ac:spMkLst>
            <pc:docMk/>
            <pc:sldMk cId="3524106433" sldId="325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45:59.840" v="684" actId="478"/>
          <ac:picMkLst>
            <pc:docMk/>
            <pc:sldMk cId="3524106433" sldId="325"/>
            <ac:picMk id="7170" creationId="{C8ED6B19-C7C3-4D7F-BCA8-2851EC2FD545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47:25.648" v="708" actId="14100"/>
        <pc:sldMkLst>
          <pc:docMk/>
          <pc:sldMk cId="2009415592" sldId="326"/>
        </pc:sldMkLst>
        <pc:spChg chg="mod ord">
          <ac:chgData name="Ivan Pereira Falcão" userId="ddcc5ce3008ae4e5" providerId="LiveId" clId="{816B47E7-1C90-4F29-8B4D-0D784C3EBD03}" dt="2021-01-31T14:47:05.235" v="702" actId="207"/>
          <ac:spMkLst>
            <pc:docMk/>
            <pc:sldMk cId="2009415592" sldId="326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47:25.648" v="708" actId="14100"/>
          <ac:spMkLst>
            <pc:docMk/>
            <pc:sldMk cId="2009415592" sldId="326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47:07.083" v="703" actId="478"/>
          <ac:picMkLst>
            <pc:docMk/>
            <pc:sldMk cId="2009415592" sldId="326"/>
            <ac:picMk id="6146" creationId="{09EA0054-924C-4A56-ABC9-802917CA6A37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9:03:19.633" v="1038" actId="20577"/>
        <pc:sldMkLst>
          <pc:docMk/>
          <pc:sldMk cId="4065938391" sldId="327"/>
        </pc:sldMkLst>
        <pc:spChg chg="mod ord">
          <ac:chgData name="Ivan Pereira Falcão" userId="ddcc5ce3008ae4e5" providerId="LiveId" clId="{816B47E7-1C90-4F29-8B4D-0D784C3EBD03}" dt="2021-01-31T14:47:57.954" v="713" actId="207"/>
          <ac:spMkLst>
            <pc:docMk/>
            <pc:sldMk cId="4065938391" sldId="327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9:03:19.633" v="1038" actId="20577"/>
          <ac:spMkLst>
            <pc:docMk/>
            <pc:sldMk cId="4065938391" sldId="327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48:00.963" v="714" actId="478"/>
          <ac:picMkLst>
            <pc:docMk/>
            <pc:sldMk cId="4065938391" sldId="327"/>
            <ac:picMk id="8194" creationId="{EC234CC9-EF12-4A1A-B47F-25E83BB96FEB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52:23.627" v="740" actId="20577"/>
        <pc:sldMkLst>
          <pc:docMk/>
          <pc:sldMk cId="1643129379" sldId="328"/>
        </pc:sldMkLst>
        <pc:spChg chg="mod ord">
          <ac:chgData name="Ivan Pereira Falcão" userId="ddcc5ce3008ae4e5" providerId="LiveId" clId="{816B47E7-1C90-4F29-8B4D-0D784C3EBD03}" dt="2021-01-31T14:52:01.613" v="737" actId="207"/>
          <ac:spMkLst>
            <pc:docMk/>
            <pc:sldMk cId="1643129379" sldId="328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52:23.627" v="740" actId="20577"/>
          <ac:spMkLst>
            <pc:docMk/>
            <pc:sldMk cId="1643129379" sldId="328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51:08.364" v="724" actId="478"/>
          <ac:picMkLst>
            <pc:docMk/>
            <pc:sldMk cId="1643129379" sldId="328"/>
            <ac:picMk id="10242" creationId="{9E09DE24-3E62-4E25-865C-48F1FC27EAE6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53:09.381" v="751" actId="207"/>
        <pc:sldMkLst>
          <pc:docMk/>
          <pc:sldMk cId="409912357" sldId="329"/>
        </pc:sldMkLst>
        <pc:spChg chg="mod ord">
          <ac:chgData name="Ivan Pereira Falcão" userId="ddcc5ce3008ae4e5" providerId="LiveId" clId="{816B47E7-1C90-4F29-8B4D-0D784C3EBD03}" dt="2021-01-31T14:52:57.459" v="747" actId="207"/>
          <ac:spMkLst>
            <pc:docMk/>
            <pc:sldMk cId="409912357" sldId="329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53:09.381" v="751" actId="207"/>
          <ac:spMkLst>
            <pc:docMk/>
            <pc:sldMk cId="409912357" sldId="329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52:59.976" v="748" actId="478"/>
          <ac:picMkLst>
            <pc:docMk/>
            <pc:sldMk cId="409912357" sldId="329"/>
            <ac:picMk id="11266" creationId="{D4088E44-6205-4044-8F80-E619034D946B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40:28.909" v="621" actId="207"/>
        <pc:sldMkLst>
          <pc:docMk/>
          <pc:sldMk cId="2909646596" sldId="331"/>
        </pc:sldMkLst>
        <pc:spChg chg="mod ord">
          <ac:chgData name="Ivan Pereira Falcão" userId="ddcc5ce3008ae4e5" providerId="LiveId" clId="{816B47E7-1C90-4F29-8B4D-0D784C3EBD03}" dt="2021-01-31T14:40:28.909" v="621" actId="207"/>
          <ac:spMkLst>
            <pc:docMk/>
            <pc:sldMk cId="2909646596" sldId="331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40:11.493" v="618" actId="5793"/>
          <ac:spMkLst>
            <pc:docMk/>
            <pc:sldMk cId="2909646596" sldId="331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39:13.978" v="601" actId="478"/>
          <ac:picMkLst>
            <pc:docMk/>
            <pc:sldMk cId="2909646596" sldId="331"/>
            <ac:picMk id="9218" creationId="{D1E1050D-5A44-47C1-8175-31EA3F58D76D}"/>
          </ac:picMkLst>
        </pc:picChg>
      </pc:sldChg>
      <pc:sldChg chg="modSp add mod modClrScheme chgLayout">
        <pc:chgData name="Ivan Pereira Falcão" userId="ddcc5ce3008ae4e5" providerId="LiveId" clId="{816B47E7-1C90-4F29-8B4D-0D784C3EBD03}" dt="2021-01-31T14:41:55.097" v="638" actId="255"/>
        <pc:sldMkLst>
          <pc:docMk/>
          <pc:sldMk cId="3725317849" sldId="332"/>
        </pc:sldMkLst>
        <pc:spChg chg="mod ord">
          <ac:chgData name="Ivan Pereira Falcão" userId="ddcc5ce3008ae4e5" providerId="LiveId" clId="{816B47E7-1C90-4F29-8B4D-0D784C3EBD03}" dt="2021-01-31T14:41:40.398" v="637" actId="207"/>
          <ac:spMkLst>
            <pc:docMk/>
            <pc:sldMk cId="3725317849" sldId="332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41:55.097" v="638" actId="255"/>
          <ac:spMkLst>
            <pc:docMk/>
            <pc:sldMk cId="3725317849" sldId="332"/>
            <ac:spMk id="6" creationId="{046A9ED2-AAA9-4AF5-B539-43604D06EC9F}"/>
          </ac:spMkLst>
        </pc:spChg>
      </pc:sldChg>
      <pc:sldChg chg="delSp modSp add mod modClrScheme chgLayout">
        <pc:chgData name="Ivan Pereira Falcão" userId="ddcc5ce3008ae4e5" providerId="LiveId" clId="{816B47E7-1C90-4F29-8B4D-0D784C3EBD03}" dt="2021-01-31T14:55:38.743" v="788" actId="207"/>
        <pc:sldMkLst>
          <pc:docMk/>
          <pc:sldMk cId="139783448" sldId="334"/>
        </pc:sldMkLst>
        <pc:spChg chg="mod ord">
          <ac:chgData name="Ivan Pereira Falcão" userId="ddcc5ce3008ae4e5" providerId="LiveId" clId="{816B47E7-1C90-4F29-8B4D-0D784C3EBD03}" dt="2021-01-31T14:55:28.127" v="785" actId="207"/>
          <ac:spMkLst>
            <pc:docMk/>
            <pc:sldMk cId="139783448" sldId="334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55:38.743" v="788" actId="207"/>
          <ac:spMkLst>
            <pc:docMk/>
            <pc:sldMk cId="139783448" sldId="334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55:15.648" v="780" actId="478"/>
          <ac:picMkLst>
            <pc:docMk/>
            <pc:sldMk cId="139783448" sldId="334"/>
            <ac:picMk id="15362" creationId="{E0138E5B-48FA-40F2-94A2-5E36C7697AF3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56:15.071" v="797" actId="207"/>
        <pc:sldMkLst>
          <pc:docMk/>
          <pc:sldMk cId="1980381754" sldId="335"/>
        </pc:sldMkLst>
        <pc:spChg chg="mod ord">
          <ac:chgData name="Ivan Pereira Falcão" userId="ddcc5ce3008ae4e5" providerId="LiveId" clId="{816B47E7-1C90-4F29-8B4D-0D784C3EBD03}" dt="2021-01-31T14:56:05.938" v="793" actId="207"/>
          <ac:spMkLst>
            <pc:docMk/>
            <pc:sldMk cId="1980381754" sldId="335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56:15.071" v="797" actId="207"/>
          <ac:spMkLst>
            <pc:docMk/>
            <pc:sldMk cId="1980381754" sldId="335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56:08.127" v="794" actId="478"/>
          <ac:picMkLst>
            <pc:docMk/>
            <pc:sldMk cId="1980381754" sldId="335"/>
            <ac:picMk id="16386" creationId="{EE6097A6-638F-4942-AACD-58900358D6E9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53:51.865" v="761" actId="207"/>
        <pc:sldMkLst>
          <pc:docMk/>
          <pc:sldMk cId="4072037659" sldId="336"/>
        </pc:sldMkLst>
        <pc:spChg chg="mod ord">
          <ac:chgData name="Ivan Pereira Falcão" userId="ddcc5ce3008ae4e5" providerId="LiveId" clId="{816B47E7-1C90-4F29-8B4D-0D784C3EBD03}" dt="2021-01-31T14:53:51.865" v="761" actId="207"/>
          <ac:spMkLst>
            <pc:docMk/>
            <pc:sldMk cId="4072037659" sldId="336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53:38.878" v="756" actId="207"/>
          <ac:spMkLst>
            <pc:docMk/>
            <pc:sldMk cId="4072037659" sldId="336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53:23.671" v="752" actId="478"/>
          <ac:picMkLst>
            <pc:docMk/>
            <pc:sldMk cId="4072037659" sldId="336"/>
            <ac:picMk id="12290" creationId="{A26B86ED-4694-4795-A43B-762E32C8F0B7}"/>
          </ac:picMkLst>
        </pc:picChg>
      </pc:sldChg>
      <pc:sldChg chg="modSp add mod modClrScheme chgLayout">
        <pc:chgData name="Ivan Pereira Falcão" userId="ddcc5ce3008ae4e5" providerId="LiveId" clId="{816B47E7-1C90-4F29-8B4D-0D784C3EBD03}" dt="2021-01-31T19:04:58.023" v="1041" actId="313"/>
        <pc:sldMkLst>
          <pc:docMk/>
          <pc:sldMk cId="3491497745" sldId="337"/>
        </pc:sldMkLst>
        <pc:spChg chg="mod ord">
          <ac:chgData name="Ivan Pereira Falcão" userId="ddcc5ce3008ae4e5" providerId="LiveId" clId="{816B47E7-1C90-4F29-8B4D-0D784C3EBD03}" dt="2021-01-31T14:54:09.227" v="766" actId="207"/>
          <ac:spMkLst>
            <pc:docMk/>
            <pc:sldMk cId="3491497745" sldId="337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9:04:58.023" v="1041" actId="313"/>
          <ac:spMkLst>
            <pc:docMk/>
            <pc:sldMk cId="3491497745" sldId="337"/>
            <ac:spMk id="6" creationId="{046A9ED2-AAA9-4AF5-B539-43604D06EC9F}"/>
          </ac:spMkLst>
        </pc:spChg>
      </pc:sldChg>
      <pc:sldChg chg="delSp modSp add mod modClrScheme chgLayout">
        <pc:chgData name="Ivan Pereira Falcão" userId="ddcc5ce3008ae4e5" providerId="LiveId" clId="{816B47E7-1C90-4F29-8B4D-0D784C3EBD03}" dt="2021-01-31T14:54:59.360" v="779" actId="207"/>
        <pc:sldMkLst>
          <pc:docMk/>
          <pc:sldMk cId="2777052846" sldId="340"/>
        </pc:sldMkLst>
        <pc:spChg chg="mod ord">
          <ac:chgData name="Ivan Pereira Falcão" userId="ddcc5ce3008ae4e5" providerId="LiveId" clId="{816B47E7-1C90-4F29-8B4D-0D784C3EBD03}" dt="2021-01-31T14:54:50.128" v="776" actId="207"/>
          <ac:spMkLst>
            <pc:docMk/>
            <pc:sldMk cId="2777052846" sldId="340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54:59.360" v="779" actId="207"/>
          <ac:spMkLst>
            <pc:docMk/>
            <pc:sldMk cId="2777052846" sldId="340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54:37.418" v="771" actId="478"/>
          <ac:picMkLst>
            <pc:docMk/>
            <pc:sldMk cId="2777052846" sldId="340"/>
            <ac:picMk id="13314" creationId="{FE379A52-B536-4C29-B669-7FC309693117}"/>
          </ac:picMkLst>
        </pc:picChg>
      </pc:sldChg>
      <pc:sldChg chg="modSp add mod modClrScheme chgLayout">
        <pc:chgData name="Ivan Pereira Falcão" userId="ddcc5ce3008ae4e5" providerId="LiveId" clId="{816B47E7-1C90-4F29-8B4D-0D784C3EBD03}" dt="2021-01-31T14:56:43.770" v="805" actId="207"/>
        <pc:sldMkLst>
          <pc:docMk/>
          <pc:sldMk cId="3381401124" sldId="344"/>
        </pc:sldMkLst>
        <pc:spChg chg="mod ord">
          <ac:chgData name="Ivan Pereira Falcão" userId="ddcc5ce3008ae4e5" providerId="LiveId" clId="{816B47E7-1C90-4F29-8B4D-0D784C3EBD03}" dt="2021-01-31T14:56:33.047" v="802" actId="207"/>
          <ac:spMkLst>
            <pc:docMk/>
            <pc:sldMk cId="3381401124" sldId="344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56:43.770" v="805" actId="207"/>
          <ac:spMkLst>
            <pc:docMk/>
            <pc:sldMk cId="3381401124" sldId="344"/>
            <ac:spMk id="6" creationId="{046A9ED2-AAA9-4AF5-B539-43604D06EC9F}"/>
          </ac:spMkLst>
        </pc:spChg>
      </pc:sldChg>
      <pc:sldChg chg="modSp add mod modClrScheme chgLayout">
        <pc:chgData name="Ivan Pereira Falcão" userId="ddcc5ce3008ae4e5" providerId="LiveId" clId="{816B47E7-1C90-4F29-8B4D-0D784C3EBD03}" dt="2021-01-31T14:57:26.577" v="814" actId="14100"/>
        <pc:sldMkLst>
          <pc:docMk/>
          <pc:sldMk cId="3190774068" sldId="345"/>
        </pc:sldMkLst>
        <pc:spChg chg="mod ord">
          <ac:chgData name="Ivan Pereira Falcão" userId="ddcc5ce3008ae4e5" providerId="LiveId" clId="{816B47E7-1C90-4F29-8B4D-0D784C3EBD03}" dt="2021-01-31T14:57:06.031" v="810" actId="207"/>
          <ac:spMkLst>
            <pc:docMk/>
            <pc:sldMk cId="3190774068" sldId="345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57:26.577" v="814" actId="14100"/>
          <ac:spMkLst>
            <pc:docMk/>
            <pc:sldMk cId="3190774068" sldId="345"/>
            <ac:spMk id="6" creationId="{046A9ED2-AAA9-4AF5-B539-43604D06EC9F}"/>
          </ac:spMkLst>
        </pc:spChg>
      </pc:sldChg>
      <pc:sldChg chg="modSp add del mod modClrScheme chgLayout">
        <pc:chgData name="Ivan Pereira Falcão" userId="ddcc5ce3008ae4e5" providerId="LiveId" clId="{816B47E7-1C90-4F29-8B4D-0D784C3EBD03}" dt="2021-01-31T18:12:28.301" v="1000" actId="47"/>
        <pc:sldMkLst>
          <pc:docMk/>
          <pc:sldMk cId="3811421222" sldId="346"/>
        </pc:sldMkLst>
        <pc:spChg chg="mod ord">
          <ac:chgData name="Ivan Pereira Falcão" userId="ddcc5ce3008ae4e5" providerId="LiveId" clId="{816B47E7-1C90-4F29-8B4D-0D784C3EBD03}" dt="2021-01-31T14:57:47.201" v="819" actId="207"/>
          <ac:spMkLst>
            <pc:docMk/>
            <pc:sldMk cId="3811421222" sldId="346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58:19.094" v="824" actId="20577"/>
          <ac:spMkLst>
            <pc:docMk/>
            <pc:sldMk cId="3811421222" sldId="346"/>
            <ac:spMk id="6" creationId="{046A9ED2-AAA9-4AF5-B539-43604D06EC9F}"/>
          </ac:spMkLst>
        </pc:spChg>
      </pc:sldChg>
      <pc:sldChg chg="modSp add mod modClrScheme chgLayout">
        <pc:chgData name="Ivan Pereira Falcão" userId="ddcc5ce3008ae4e5" providerId="LiveId" clId="{816B47E7-1C90-4F29-8B4D-0D784C3EBD03}" dt="2021-01-31T16:15:58.798" v="835" actId="207"/>
        <pc:sldMkLst>
          <pc:docMk/>
          <pc:sldMk cId="2801314691" sldId="347"/>
        </pc:sldMkLst>
        <pc:spChg chg="mod ord">
          <ac:chgData name="Ivan Pereira Falcão" userId="ddcc5ce3008ae4e5" providerId="LiveId" clId="{816B47E7-1C90-4F29-8B4D-0D784C3EBD03}" dt="2021-01-31T16:15:49.126" v="832" actId="207"/>
          <ac:spMkLst>
            <pc:docMk/>
            <pc:sldMk cId="2801314691" sldId="347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6:15:58.798" v="835" actId="207"/>
          <ac:spMkLst>
            <pc:docMk/>
            <pc:sldMk cId="2801314691" sldId="347"/>
            <ac:spMk id="6" creationId="{046A9ED2-AAA9-4AF5-B539-43604D06EC9F}"/>
          </ac:spMkLst>
        </pc:spChg>
      </pc:sldChg>
      <pc:sldChg chg="modSp add mod modClrScheme chgLayout">
        <pc:chgData name="Ivan Pereira Falcão" userId="ddcc5ce3008ae4e5" providerId="LiveId" clId="{816B47E7-1C90-4F29-8B4D-0D784C3EBD03}" dt="2021-01-31T16:19:38.975" v="848" actId="20577"/>
        <pc:sldMkLst>
          <pc:docMk/>
          <pc:sldMk cId="396024618" sldId="354"/>
        </pc:sldMkLst>
        <pc:spChg chg="mod ord">
          <ac:chgData name="Ivan Pereira Falcão" userId="ddcc5ce3008ae4e5" providerId="LiveId" clId="{816B47E7-1C90-4F29-8B4D-0D784C3EBD03}" dt="2021-01-31T16:17:41.875" v="840" actId="207"/>
          <ac:spMkLst>
            <pc:docMk/>
            <pc:sldMk cId="396024618" sldId="354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6:19:38.975" v="848" actId="20577"/>
          <ac:spMkLst>
            <pc:docMk/>
            <pc:sldMk cId="396024618" sldId="354"/>
            <ac:spMk id="6" creationId="{046A9ED2-AAA9-4AF5-B539-43604D06EC9F}"/>
          </ac:spMkLst>
        </pc:spChg>
      </pc:sldChg>
      <pc:sldChg chg="modSp add mod modClrScheme chgLayout">
        <pc:chgData name="Ivan Pereira Falcão" userId="ddcc5ce3008ae4e5" providerId="LiveId" clId="{816B47E7-1C90-4F29-8B4D-0D784C3EBD03}" dt="2021-01-31T17:36:41.195" v="862" actId="207"/>
        <pc:sldMkLst>
          <pc:docMk/>
          <pc:sldMk cId="4205884852" sldId="355"/>
        </pc:sldMkLst>
        <pc:spChg chg="mod ord">
          <ac:chgData name="Ivan Pereira Falcão" userId="ddcc5ce3008ae4e5" providerId="LiveId" clId="{816B47E7-1C90-4F29-8B4D-0D784C3EBD03}" dt="2021-01-31T17:36:06.700" v="856" actId="207"/>
          <ac:spMkLst>
            <pc:docMk/>
            <pc:sldMk cId="4205884852" sldId="355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7:36:41.195" v="862" actId="207"/>
          <ac:spMkLst>
            <pc:docMk/>
            <pc:sldMk cId="4205884852" sldId="355"/>
            <ac:spMk id="6" creationId="{046A9ED2-AAA9-4AF5-B539-43604D06EC9F}"/>
          </ac:spMkLst>
        </pc:spChg>
      </pc:sldChg>
      <pc:sldChg chg="modSp add mod modClrScheme chgLayout">
        <pc:chgData name="Ivan Pereira Falcão" userId="ddcc5ce3008ae4e5" providerId="LiveId" clId="{816B47E7-1C90-4F29-8B4D-0D784C3EBD03}" dt="2021-01-31T17:38:30.801" v="872" actId="1076"/>
        <pc:sldMkLst>
          <pc:docMk/>
          <pc:sldMk cId="2341915887" sldId="356"/>
        </pc:sldMkLst>
        <pc:spChg chg="mod ord">
          <ac:chgData name="Ivan Pereira Falcão" userId="ddcc5ce3008ae4e5" providerId="LiveId" clId="{816B47E7-1C90-4F29-8B4D-0D784C3EBD03}" dt="2021-01-31T17:37:40.625" v="867" actId="207"/>
          <ac:spMkLst>
            <pc:docMk/>
            <pc:sldMk cId="2341915887" sldId="356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7:38:30.801" v="872" actId="1076"/>
          <ac:spMkLst>
            <pc:docMk/>
            <pc:sldMk cId="2341915887" sldId="356"/>
            <ac:spMk id="6" creationId="{046A9ED2-AAA9-4AF5-B539-43604D06EC9F}"/>
          </ac:spMkLst>
        </pc:spChg>
      </pc:sldChg>
      <pc:sldChg chg="delSp modSp add mod modClrScheme chgLayout">
        <pc:chgData name="Ivan Pereira Falcão" userId="ddcc5ce3008ae4e5" providerId="LiveId" clId="{816B47E7-1C90-4F29-8B4D-0D784C3EBD03}" dt="2021-01-30T19:34:08.210" v="314" actId="255"/>
        <pc:sldMkLst>
          <pc:docMk/>
          <pc:sldMk cId="2770210206" sldId="363"/>
        </pc:sldMkLst>
        <pc:spChg chg="mod ord">
          <ac:chgData name="Ivan Pereira Falcão" userId="ddcc5ce3008ae4e5" providerId="LiveId" clId="{816B47E7-1C90-4F29-8B4D-0D784C3EBD03}" dt="2021-01-30T19:34:08.210" v="314" actId="255"/>
          <ac:spMkLst>
            <pc:docMk/>
            <pc:sldMk cId="2770210206" sldId="363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0T17:50:11.292" v="270" actId="20577"/>
          <ac:spMkLst>
            <pc:docMk/>
            <pc:sldMk cId="2770210206" sldId="363"/>
            <ac:spMk id="5" creationId="{FF193844-2B1F-4E89-A8A2-7E1731199A96}"/>
          </ac:spMkLst>
        </pc:spChg>
        <pc:picChg chg="del">
          <ac:chgData name="Ivan Pereira Falcão" userId="ddcc5ce3008ae4e5" providerId="LiveId" clId="{816B47E7-1C90-4F29-8B4D-0D784C3EBD03}" dt="2021-01-30T15:28:47.058" v="181" actId="478"/>
          <ac:picMkLst>
            <pc:docMk/>
            <pc:sldMk cId="2770210206" sldId="363"/>
            <ac:picMk id="2052" creationId="{4B4D1019-27B6-4132-8E84-04BBECB8DB31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0T19:34:24.060" v="335" actId="20577"/>
        <pc:sldMkLst>
          <pc:docMk/>
          <pc:sldMk cId="2428479564" sldId="364"/>
        </pc:sldMkLst>
        <pc:spChg chg="mod ord">
          <ac:chgData name="Ivan Pereira Falcão" userId="ddcc5ce3008ae4e5" providerId="LiveId" clId="{816B47E7-1C90-4F29-8B4D-0D784C3EBD03}" dt="2021-01-30T19:34:24.060" v="335" actId="20577"/>
          <ac:spMkLst>
            <pc:docMk/>
            <pc:sldMk cId="2428479564" sldId="364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0T17:27:23.953" v="236" actId="207"/>
          <ac:spMkLst>
            <pc:docMk/>
            <pc:sldMk cId="2428479564" sldId="364"/>
            <ac:spMk id="5" creationId="{FF193844-2B1F-4E89-A8A2-7E1731199A96}"/>
          </ac:spMkLst>
        </pc:spChg>
        <pc:picChg chg="del">
          <ac:chgData name="Ivan Pereira Falcão" userId="ddcc5ce3008ae4e5" providerId="LiveId" clId="{816B47E7-1C90-4F29-8B4D-0D784C3EBD03}" dt="2021-01-30T17:23:14.830" v="231" actId="478"/>
          <ac:picMkLst>
            <pc:docMk/>
            <pc:sldMk cId="2428479564" sldId="364"/>
            <ac:picMk id="8194" creationId="{394AF84B-828A-4FF7-BC8C-296A16127EAA}"/>
          </ac:picMkLst>
        </pc:picChg>
      </pc:sldChg>
      <pc:sldChg chg="del">
        <pc:chgData name="Ivan Pereira Falcão" userId="ddcc5ce3008ae4e5" providerId="LiveId" clId="{816B47E7-1C90-4F29-8B4D-0D784C3EBD03}" dt="2021-01-30T14:41:57.660" v="62" actId="47"/>
        <pc:sldMkLst>
          <pc:docMk/>
          <pc:sldMk cId="3523758486" sldId="364"/>
        </pc:sldMkLst>
      </pc:sldChg>
      <pc:sldChg chg="modSp add del mod modClrScheme chgLayout">
        <pc:chgData name="Ivan Pereira Falcão" userId="ddcc5ce3008ae4e5" providerId="LiveId" clId="{816B47E7-1C90-4F29-8B4D-0D784C3EBD03}" dt="2021-01-30T17:28:42.343" v="237" actId="47"/>
        <pc:sldMkLst>
          <pc:docMk/>
          <pc:sldMk cId="2432005171" sldId="365"/>
        </pc:sldMkLst>
        <pc:spChg chg="mod ord">
          <ac:chgData name="Ivan Pereira Falcão" userId="ddcc5ce3008ae4e5" providerId="LiveId" clId="{816B47E7-1C90-4F29-8B4D-0D784C3EBD03}" dt="2021-01-30T15:24:19.283" v="169" actId="27636"/>
          <ac:spMkLst>
            <pc:docMk/>
            <pc:sldMk cId="2432005171" sldId="365"/>
            <ac:spMk id="4" creationId="{00000000-0000-0000-0000-000000000000}"/>
          </ac:spMkLst>
        </pc:spChg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465040401" sldId="365"/>
        </pc:sldMkLst>
      </pc:sldChg>
      <pc:sldChg chg="delSp modSp add mod modClrScheme chgLayout">
        <pc:chgData name="Ivan Pereira Falcão" userId="ddcc5ce3008ae4e5" providerId="LiveId" clId="{816B47E7-1C90-4F29-8B4D-0D784C3EBD03}" dt="2021-01-30T17:34:21.751" v="266" actId="207"/>
        <pc:sldMkLst>
          <pc:docMk/>
          <pc:sldMk cId="2063885991" sldId="366"/>
        </pc:sldMkLst>
        <pc:spChg chg="mod ord">
          <ac:chgData name="Ivan Pereira Falcão" userId="ddcc5ce3008ae4e5" providerId="LiveId" clId="{816B47E7-1C90-4F29-8B4D-0D784C3EBD03}" dt="2021-01-30T15:24:19.289" v="170" actId="27636"/>
          <ac:spMkLst>
            <pc:docMk/>
            <pc:sldMk cId="2063885991" sldId="366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0T17:34:18.541" v="265" actId="207"/>
          <ac:spMkLst>
            <pc:docMk/>
            <pc:sldMk cId="2063885991" sldId="366"/>
            <ac:spMk id="5" creationId="{FF193844-2B1F-4E89-A8A2-7E1731199A96}"/>
          </ac:spMkLst>
        </pc:spChg>
        <pc:spChg chg="mod">
          <ac:chgData name="Ivan Pereira Falcão" userId="ddcc5ce3008ae4e5" providerId="LiveId" clId="{816B47E7-1C90-4F29-8B4D-0D784C3EBD03}" dt="2021-01-30T17:34:21.751" v="266" actId="207"/>
          <ac:spMkLst>
            <pc:docMk/>
            <pc:sldMk cId="2063885991" sldId="366"/>
            <ac:spMk id="6" creationId="{2E4B4770-69CE-4BC9-ADEB-E9B6BB180A6A}"/>
          </ac:spMkLst>
        </pc:spChg>
        <pc:picChg chg="del">
          <ac:chgData name="Ivan Pereira Falcão" userId="ddcc5ce3008ae4e5" providerId="LiveId" clId="{816B47E7-1C90-4F29-8B4D-0D784C3EBD03}" dt="2021-01-30T17:28:52.350" v="238" actId="478"/>
          <ac:picMkLst>
            <pc:docMk/>
            <pc:sldMk cId="2063885991" sldId="366"/>
            <ac:picMk id="7" creationId="{28215EBF-8C52-47ED-B835-AC6584BA727B}"/>
          </ac:picMkLst>
        </pc:picChg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687930690" sldId="366"/>
        </pc:sldMkLst>
      </pc:sldChg>
      <pc:sldChg chg="delSp modSp add mod modClrScheme chgLayout">
        <pc:chgData name="Ivan Pereira Falcão" userId="ddcc5ce3008ae4e5" providerId="LiveId" clId="{816B47E7-1C90-4F29-8B4D-0D784C3EBD03}" dt="2021-01-30T17:32:50.758" v="263" actId="207"/>
        <pc:sldMkLst>
          <pc:docMk/>
          <pc:sldMk cId="128925316" sldId="367"/>
        </pc:sldMkLst>
        <pc:spChg chg="mod ord">
          <ac:chgData name="Ivan Pereira Falcão" userId="ddcc5ce3008ae4e5" providerId="LiveId" clId="{816B47E7-1C90-4F29-8B4D-0D784C3EBD03}" dt="2021-01-30T15:24:19.295" v="171" actId="27636"/>
          <ac:spMkLst>
            <pc:docMk/>
            <pc:sldMk cId="128925316" sldId="367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0T17:32:50.758" v="263" actId="207"/>
          <ac:spMkLst>
            <pc:docMk/>
            <pc:sldMk cId="128925316" sldId="367"/>
            <ac:spMk id="5" creationId="{FF193844-2B1F-4E89-A8A2-7E1731199A96}"/>
          </ac:spMkLst>
        </pc:spChg>
        <pc:picChg chg="del">
          <ac:chgData name="Ivan Pereira Falcão" userId="ddcc5ce3008ae4e5" providerId="LiveId" clId="{816B47E7-1C90-4F29-8B4D-0D784C3EBD03}" dt="2021-01-30T17:31:59.383" v="257" actId="478"/>
          <ac:picMkLst>
            <pc:docMk/>
            <pc:sldMk cId="128925316" sldId="367"/>
            <ac:picMk id="5122" creationId="{052495AB-792E-4F34-B2BD-395F297CDD50}"/>
          </ac:picMkLst>
        </pc:picChg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063764057" sldId="368"/>
        </pc:sldMkLst>
      </pc:sldChg>
      <pc:sldChg chg="modSp add mod">
        <pc:chgData name="Ivan Pereira Falcão" userId="ddcc5ce3008ae4e5" providerId="LiveId" clId="{816B47E7-1C90-4F29-8B4D-0D784C3EBD03}" dt="2021-01-31T17:46:46.202" v="993" actId="20577"/>
        <pc:sldMkLst>
          <pc:docMk/>
          <pc:sldMk cId="1064716784" sldId="368"/>
        </pc:sldMkLst>
        <pc:spChg chg="mod">
          <ac:chgData name="Ivan Pereira Falcão" userId="ddcc5ce3008ae4e5" providerId="LiveId" clId="{816B47E7-1C90-4F29-8B4D-0D784C3EBD03}" dt="2021-01-31T17:46:46.202" v="993" actId="20577"/>
          <ac:spMkLst>
            <pc:docMk/>
            <pc:sldMk cId="1064716784" sldId="368"/>
            <ac:spMk id="15" creationId="{6D0FF19E-564D-4224-8DED-68ACC419C856}"/>
          </ac:spMkLst>
        </pc:spChg>
        <pc:spChg chg="mod">
          <ac:chgData name="Ivan Pereira Falcão" userId="ddcc5ce3008ae4e5" providerId="LiveId" clId="{816B47E7-1C90-4F29-8B4D-0D784C3EBD03}" dt="2021-01-31T17:45:11.080" v="966"/>
          <ac:spMkLst>
            <pc:docMk/>
            <pc:sldMk cId="1064716784" sldId="368"/>
            <ac:spMk id="17" creationId="{509FBF10-FD5E-423F-A69C-5E4A1846C0EC}"/>
          </ac:spMkLst>
        </pc:spChg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469804582" sldId="369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703471492" sldId="371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185510579" sldId="372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938628873" sldId="373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563769907" sldId="374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535679532" sldId="376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539270578" sldId="377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513809424" sldId="378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4214140441" sldId="379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509896552" sldId="380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612394416" sldId="381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746292758" sldId="382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591345897" sldId="383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587441279" sldId="384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478112344" sldId="385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596816144" sldId="386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375675420" sldId="387"/>
        </pc:sldMkLst>
      </pc:sldChg>
      <pc:sldChg chg="del">
        <pc:chgData name="Ivan Pereira Falcão" userId="ddcc5ce3008ae4e5" providerId="LiveId" clId="{816B47E7-1C90-4F29-8B4D-0D784C3EBD03}" dt="2021-01-30T14:41:59.380" v="63" actId="47"/>
        <pc:sldMkLst>
          <pc:docMk/>
          <pc:sldMk cId="2695138057" sldId="392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409315539" sldId="395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262500840" sldId="396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250427084" sldId="397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46620702" sldId="398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137439539" sldId="399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740012774" sldId="400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942804221" sldId="401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041819655" sldId="402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057651621" sldId="403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987023166" sldId="404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4152303198" sldId="405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158168947" sldId="406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4142280179" sldId="407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542302623" sldId="408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266368040" sldId="410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020619885" sldId="411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358212547" sldId="413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841855587" sldId="416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624644700" sldId="418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692122734" sldId="419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923541391" sldId="420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159385447" sldId="425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07720717" sldId="426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4257609872" sldId="427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673200735" sldId="428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957729747" sldId="429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275853910" sldId="430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655831141" sldId="432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410611414" sldId="433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892057436" sldId="434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475584680" sldId="435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876261798" sldId="436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672598174" sldId="437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501715140" sldId="438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658312108" sldId="439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772259918" sldId="440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763233307" sldId="441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1599325364" sldId="442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627105197" sldId="443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417337668" sldId="444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008701225" sldId="445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360404909" sldId="446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2529463719" sldId="447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4128871059" sldId="448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3497246033" sldId="449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977468591" sldId="450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4177296290" sldId="451"/>
        </pc:sldMkLst>
      </pc:sldChg>
      <pc:sldChg chg="del">
        <pc:chgData name="Ivan Pereira Falcão" userId="ddcc5ce3008ae4e5" providerId="LiveId" clId="{816B47E7-1C90-4F29-8B4D-0D784C3EBD03}" dt="2021-01-30T13:55:51.311" v="24" actId="47"/>
        <pc:sldMkLst>
          <pc:docMk/>
          <pc:sldMk cId="946253332" sldId="452"/>
        </pc:sldMkLst>
      </pc:sldChg>
      <pc:sldChg chg="modSp add del mod modClrScheme chgLayout">
        <pc:chgData name="Ivan Pereira Falcão" userId="ddcc5ce3008ae4e5" providerId="LiveId" clId="{816B47E7-1C90-4F29-8B4D-0D784C3EBD03}" dt="2021-01-30T17:34:11.150" v="264" actId="47"/>
        <pc:sldMkLst>
          <pc:docMk/>
          <pc:sldMk cId="3266632784" sldId="461"/>
        </pc:sldMkLst>
        <pc:spChg chg="mod ord">
          <ac:chgData name="Ivan Pereira Falcão" userId="ddcc5ce3008ae4e5" providerId="LiveId" clId="{816B47E7-1C90-4F29-8B4D-0D784C3EBD03}" dt="2021-01-30T15:24:19.300" v="172" actId="27636"/>
          <ac:spMkLst>
            <pc:docMk/>
            <pc:sldMk cId="3266632784" sldId="461"/>
            <ac:spMk id="4" creationId="{00000000-0000-0000-0000-000000000000}"/>
          </ac:spMkLst>
        </pc:spChg>
      </pc:sldChg>
      <pc:sldChg chg="delSp modSp add mod modClrScheme chgLayout">
        <pc:chgData name="Ivan Pereira Falcão" userId="ddcc5ce3008ae4e5" providerId="LiveId" clId="{816B47E7-1C90-4F29-8B4D-0D784C3EBD03}" dt="2021-01-31T18:59:55.730" v="1034" actId="20577"/>
        <pc:sldMkLst>
          <pc:docMk/>
          <pc:sldMk cId="4056182182" sldId="462"/>
        </pc:sldMkLst>
        <pc:spChg chg="mod">
          <ac:chgData name="Ivan Pereira Falcão" userId="ddcc5ce3008ae4e5" providerId="LiveId" clId="{816B47E7-1C90-4F29-8B4D-0D784C3EBD03}" dt="2021-01-31T18:59:55.730" v="1034" actId="20577"/>
          <ac:spMkLst>
            <pc:docMk/>
            <pc:sldMk cId="4056182182" sldId="462"/>
            <ac:spMk id="2" creationId="{B62D1926-7143-4E58-B7F3-43A7B84C2F2C}"/>
          </ac:spMkLst>
        </pc:spChg>
        <pc:spChg chg="mod ord">
          <ac:chgData name="Ivan Pereira Falcão" userId="ddcc5ce3008ae4e5" providerId="LiveId" clId="{816B47E7-1C90-4F29-8B4D-0D784C3EBD03}" dt="2021-01-30T19:55:30.242" v="407" actId="207"/>
          <ac:spMkLst>
            <pc:docMk/>
            <pc:sldMk cId="4056182182" sldId="462"/>
            <ac:spMk id="4" creationId="{00000000-0000-0000-0000-000000000000}"/>
          </ac:spMkLst>
        </pc:spChg>
        <pc:picChg chg="del">
          <ac:chgData name="Ivan Pereira Falcão" userId="ddcc5ce3008ae4e5" providerId="LiveId" clId="{816B47E7-1C90-4F29-8B4D-0D784C3EBD03}" dt="2021-01-30T19:54:42.739" v="398" actId="478"/>
          <ac:picMkLst>
            <pc:docMk/>
            <pc:sldMk cId="4056182182" sldId="462"/>
            <ac:picMk id="1026" creationId="{28EE5731-3175-4C20-832F-5F1D57D07658}"/>
          </ac:picMkLst>
        </pc:picChg>
      </pc:sldChg>
      <pc:sldChg chg="delSp modSp add mod modClrScheme chgLayout">
        <pc:chgData name="Ivan Pereira Falcão" userId="ddcc5ce3008ae4e5" providerId="LiveId" clId="{816B47E7-1C90-4F29-8B4D-0D784C3EBD03}" dt="2021-01-31T14:17:48.238" v="482" actId="20577"/>
        <pc:sldMkLst>
          <pc:docMk/>
          <pc:sldMk cId="3339747068" sldId="463"/>
        </pc:sldMkLst>
        <pc:spChg chg="mod ord">
          <ac:chgData name="Ivan Pereira Falcão" userId="ddcc5ce3008ae4e5" providerId="LiveId" clId="{816B47E7-1C90-4F29-8B4D-0D784C3EBD03}" dt="2021-01-31T14:16:58.989" v="434" actId="207"/>
          <ac:spMkLst>
            <pc:docMk/>
            <pc:sldMk cId="3339747068" sldId="463"/>
            <ac:spMk id="4" creationId="{00000000-0000-0000-0000-000000000000}"/>
          </ac:spMkLst>
        </pc:spChg>
        <pc:spChg chg="mod">
          <ac:chgData name="Ivan Pereira Falcão" userId="ddcc5ce3008ae4e5" providerId="LiveId" clId="{816B47E7-1C90-4F29-8B4D-0D784C3EBD03}" dt="2021-01-31T14:17:48.238" v="482" actId="20577"/>
          <ac:spMkLst>
            <pc:docMk/>
            <pc:sldMk cId="3339747068" sldId="463"/>
            <ac:spMk id="6" creationId="{046A9ED2-AAA9-4AF5-B539-43604D06EC9F}"/>
          </ac:spMkLst>
        </pc:spChg>
        <pc:picChg chg="del">
          <ac:chgData name="Ivan Pereira Falcão" userId="ddcc5ce3008ae4e5" providerId="LiveId" clId="{816B47E7-1C90-4F29-8B4D-0D784C3EBD03}" dt="2021-01-31T14:17:05.433" v="435" actId="478"/>
          <ac:picMkLst>
            <pc:docMk/>
            <pc:sldMk cId="3339747068" sldId="463"/>
            <ac:picMk id="2050" creationId="{16533A6F-153B-410F-90E2-14815E019A7C}"/>
          </ac:picMkLst>
        </pc:picChg>
      </pc:sldChg>
      <pc:sldChg chg="modSp add mod">
        <pc:chgData name="Ivan Pereira Falcão" userId="ddcc5ce3008ae4e5" providerId="LiveId" clId="{816B47E7-1C90-4F29-8B4D-0D784C3EBD03}" dt="2021-01-31T19:00:26.479" v="1037" actId="20577"/>
        <pc:sldMkLst>
          <pc:docMk/>
          <pc:sldMk cId="3842559446" sldId="464"/>
        </pc:sldMkLst>
        <pc:spChg chg="mod">
          <ac:chgData name="Ivan Pereira Falcão" userId="ddcc5ce3008ae4e5" providerId="LiveId" clId="{816B47E7-1C90-4F29-8B4D-0D784C3EBD03}" dt="2021-01-31T19:00:26.479" v="1037" actId="20577"/>
          <ac:spMkLst>
            <pc:docMk/>
            <pc:sldMk cId="3842559446" sldId="464"/>
            <ac:spMk id="2" creationId="{B62D1926-7143-4E58-B7F3-43A7B84C2F2C}"/>
          </ac:spMkLst>
        </pc:spChg>
      </pc:sldChg>
      <pc:sldChg chg="delSp modSp add mod ord">
        <pc:chgData name="Ivan Pereira Falcão" userId="ddcc5ce3008ae4e5" providerId="LiveId" clId="{816B47E7-1C90-4F29-8B4D-0D784C3EBD03}" dt="2021-01-31T14:31:19.972" v="585" actId="1076"/>
        <pc:sldMkLst>
          <pc:docMk/>
          <pc:sldMk cId="699728061" sldId="465"/>
        </pc:sldMkLst>
        <pc:spChg chg="del">
          <ac:chgData name="Ivan Pereira Falcão" userId="ddcc5ce3008ae4e5" providerId="LiveId" clId="{816B47E7-1C90-4F29-8B4D-0D784C3EBD03}" dt="2021-01-31T14:31:14.074" v="584" actId="478"/>
          <ac:spMkLst>
            <pc:docMk/>
            <pc:sldMk cId="699728061" sldId="465"/>
            <ac:spMk id="7" creationId="{B863FC9C-B299-4D65-9D86-1B6E54C9C419}"/>
          </ac:spMkLst>
        </pc:spChg>
        <pc:spChg chg="del">
          <ac:chgData name="Ivan Pereira Falcão" userId="ddcc5ce3008ae4e5" providerId="LiveId" clId="{816B47E7-1C90-4F29-8B4D-0D784C3EBD03}" dt="2021-01-31T14:31:07.869" v="579" actId="478"/>
          <ac:spMkLst>
            <pc:docMk/>
            <pc:sldMk cId="699728061" sldId="465"/>
            <ac:spMk id="8" creationId="{2F2D4120-5656-4BB4-A1E5-6B3E5F536298}"/>
          </ac:spMkLst>
        </pc:spChg>
        <pc:spChg chg="del">
          <ac:chgData name="Ivan Pereira Falcão" userId="ddcc5ce3008ae4e5" providerId="LiveId" clId="{816B47E7-1C90-4F29-8B4D-0D784C3EBD03}" dt="2021-01-31T14:31:08.950" v="580" actId="478"/>
          <ac:spMkLst>
            <pc:docMk/>
            <pc:sldMk cId="699728061" sldId="465"/>
            <ac:spMk id="9" creationId="{1E5FC316-8F27-4445-987F-4B2EF1E88BCE}"/>
          </ac:spMkLst>
        </pc:spChg>
        <pc:spChg chg="del">
          <ac:chgData name="Ivan Pereira Falcão" userId="ddcc5ce3008ae4e5" providerId="LiveId" clId="{816B47E7-1C90-4F29-8B4D-0D784C3EBD03}" dt="2021-01-31T14:31:11.352" v="582" actId="478"/>
          <ac:spMkLst>
            <pc:docMk/>
            <pc:sldMk cId="699728061" sldId="465"/>
            <ac:spMk id="10" creationId="{A710A60C-EAE0-4868-9308-99620DFA6557}"/>
          </ac:spMkLst>
        </pc:spChg>
        <pc:spChg chg="del">
          <ac:chgData name="Ivan Pereira Falcão" userId="ddcc5ce3008ae4e5" providerId="LiveId" clId="{816B47E7-1C90-4F29-8B4D-0D784C3EBD03}" dt="2021-01-31T14:31:09.781" v="581" actId="478"/>
          <ac:spMkLst>
            <pc:docMk/>
            <pc:sldMk cId="699728061" sldId="465"/>
            <ac:spMk id="11" creationId="{D63EBE77-EB37-4001-B40C-6C90144D79BB}"/>
          </ac:spMkLst>
        </pc:spChg>
        <pc:spChg chg="del">
          <ac:chgData name="Ivan Pereira Falcão" userId="ddcc5ce3008ae4e5" providerId="LiveId" clId="{816B47E7-1C90-4F29-8B4D-0D784C3EBD03}" dt="2021-01-31T14:31:12.411" v="583" actId="478"/>
          <ac:spMkLst>
            <pc:docMk/>
            <pc:sldMk cId="699728061" sldId="465"/>
            <ac:spMk id="12" creationId="{2971B42E-D3D1-45B2-8CEC-A3B890808BBA}"/>
          </ac:spMkLst>
        </pc:spChg>
        <pc:graphicFrameChg chg="mod">
          <ac:chgData name="Ivan Pereira Falcão" userId="ddcc5ce3008ae4e5" providerId="LiveId" clId="{816B47E7-1C90-4F29-8B4D-0D784C3EBD03}" dt="2021-01-31T14:31:19.972" v="585" actId="1076"/>
          <ac:graphicFrameMkLst>
            <pc:docMk/>
            <pc:sldMk cId="699728061" sldId="465"/>
            <ac:graphicFrameMk id="3" creationId="{199CD6F1-A555-4FE5-A177-C171F4D7D910}"/>
          </ac:graphicFrameMkLst>
        </pc:graphicFrameChg>
      </pc:sldChg>
      <pc:sldChg chg="add del">
        <pc:chgData name="Ivan Pereira Falcão" userId="ddcc5ce3008ae4e5" providerId="LiveId" clId="{816B47E7-1C90-4F29-8B4D-0D784C3EBD03}" dt="2021-01-31T14:26:49.941" v="521" actId="47"/>
        <pc:sldMkLst>
          <pc:docMk/>
          <pc:sldMk cId="1612634826" sldId="465"/>
        </pc:sldMkLst>
      </pc:sldChg>
      <pc:sldChg chg="modSp add mod">
        <pc:chgData name="Ivan Pereira Falcão" userId="ddcc5ce3008ae4e5" providerId="LiveId" clId="{816B47E7-1C90-4F29-8B4D-0D784C3EBD03}" dt="2021-01-31T19:04:08.139" v="1040" actId="20577"/>
        <pc:sldMkLst>
          <pc:docMk/>
          <pc:sldMk cId="3847554099" sldId="466"/>
        </pc:sldMkLst>
        <pc:spChg chg="mod">
          <ac:chgData name="Ivan Pereira Falcão" userId="ddcc5ce3008ae4e5" providerId="LiveId" clId="{816B47E7-1C90-4F29-8B4D-0D784C3EBD03}" dt="2021-01-31T19:04:08.139" v="1040" actId="20577"/>
          <ac:spMkLst>
            <pc:docMk/>
            <pc:sldMk cId="3847554099" sldId="466"/>
            <ac:spMk id="6" creationId="{046A9ED2-AAA9-4AF5-B539-43604D06EC9F}"/>
          </ac:spMkLst>
        </pc:spChg>
      </pc:sldChg>
      <pc:sldChg chg="modSp add mod">
        <pc:chgData name="Ivan Pereira Falcão" userId="ddcc5ce3008ae4e5" providerId="LiveId" clId="{816B47E7-1C90-4F29-8B4D-0D784C3EBD03}" dt="2021-01-31T14:58:26.856" v="825" actId="20577"/>
        <pc:sldMkLst>
          <pc:docMk/>
          <pc:sldMk cId="2797540693" sldId="467"/>
        </pc:sldMkLst>
        <pc:spChg chg="mod">
          <ac:chgData name="Ivan Pereira Falcão" userId="ddcc5ce3008ae4e5" providerId="LiveId" clId="{816B47E7-1C90-4F29-8B4D-0D784C3EBD03}" dt="2021-01-31T14:58:26.856" v="825" actId="20577"/>
          <ac:spMkLst>
            <pc:docMk/>
            <pc:sldMk cId="2797540693" sldId="467"/>
            <ac:spMk id="6" creationId="{046A9ED2-AAA9-4AF5-B539-43604D06EC9F}"/>
          </ac:spMkLst>
        </pc:spChg>
      </pc:sldChg>
      <pc:sldChg chg="add">
        <pc:chgData name="Ivan Pereira Falcão" userId="ddcc5ce3008ae4e5" providerId="LiveId" clId="{816B47E7-1C90-4F29-8B4D-0D784C3EBD03}" dt="2021-01-31T16:18:13.523" v="844"/>
        <pc:sldMkLst>
          <pc:docMk/>
          <pc:sldMk cId="3613627115" sldId="468"/>
        </pc:sldMkLst>
      </pc:sldChg>
      <pc:sldChg chg="modSp add mod">
        <pc:chgData name="Ivan Pereira Falcão" userId="ddcc5ce3008ae4e5" providerId="LiveId" clId="{816B47E7-1C90-4F29-8B4D-0D784C3EBD03}" dt="2021-01-31T16:19:57.087" v="851" actId="20577"/>
        <pc:sldMkLst>
          <pc:docMk/>
          <pc:sldMk cId="1544087796" sldId="469"/>
        </pc:sldMkLst>
        <pc:spChg chg="mod">
          <ac:chgData name="Ivan Pereira Falcão" userId="ddcc5ce3008ae4e5" providerId="LiveId" clId="{816B47E7-1C90-4F29-8B4D-0D784C3EBD03}" dt="2021-01-31T16:19:57.087" v="851" actId="20577"/>
          <ac:spMkLst>
            <pc:docMk/>
            <pc:sldMk cId="1544087796" sldId="469"/>
            <ac:spMk id="6" creationId="{046A9ED2-AAA9-4AF5-B539-43604D06EC9F}"/>
          </ac:spMkLst>
        </pc:spChg>
      </pc:sldChg>
      <pc:sldChg chg="modSp add mod">
        <pc:chgData name="Ivan Pereira Falcão" userId="ddcc5ce3008ae4e5" providerId="LiveId" clId="{816B47E7-1C90-4F29-8B4D-0D784C3EBD03}" dt="2021-01-31T17:46:34.263" v="988" actId="20577"/>
        <pc:sldMkLst>
          <pc:docMk/>
          <pc:sldMk cId="2210107254" sldId="470"/>
        </pc:sldMkLst>
        <pc:spChg chg="mod">
          <ac:chgData name="Ivan Pereira Falcão" userId="ddcc5ce3008ae4e5" providerId="LiveId" clId="{816B47E7-1C90-4F29-8B4D-0D784C3EBD03}" dt="2021-01-31T17:46:34.263" v="988" actId="20577"/>
          <ac:spMkLst>
            <pc:docMk/>
            <pc:sldMk cId="2210107254" sldId="470"/>
            <ac:spMk id="15" creationId="{6D0FF19E-564D-4224-8DED-68ACC419C856}"/>
          </ac:spMkLst>
        </pc:spChg>
      </pc:sldChg>
      <pc:sldChg chg="modSp add mod">
        <pc:chgData name="Ivan Pereira Falcão" userId="ddcc5ce3008ae4e5" providerId="LiveId" clId="{816B47E7-1C90-4F29-8B4D-0D784C3EBD03}" dt="2021-01-31T18:42:05.581" v="1031" actId="20577"/>
        <pc:sldMkLst>
          <pc:docMk/>
          <pc:sldMk cId="3386323248" sldId="471"/>
        </pc:sldMkLst>
        <pc:spChg chg="mod">
          <ac:chgData name="Ivan Pereira Falcão" userId="ddcc5ce3008ae4e5" providerId="LiveId" clId="{816B47E7-1C90-4F29-8B4D-0D784C3EBD03}" dt="2021-01-31T18:42:05.581" v="1031" actId="20577"/>
          <ac:spMkLst>
            <pc:docMk/>
            <pc:sldMk cId="3386323248" sldId="471"/>
            <ac:spMk id="6" creationId="{046A9ED2-AAA9-4AF5-B539-43604D06EC9F}"/>
          </ac:spMkLst>
        </pc:spChg>
      </pc:sldChg>
    </pc:docChg>
  </pc:docChgLst>
  <pc:docChgLst>
    <pc:chgData name="Ivan Pereira Falcão" userId="ddcc5ce3008ae4e5" providerId="LiveId" clId="{6FC40E09-DFFC-430E-8CE3-6BFD20064B51}"/>
    <pc:docChg chg="undo redo custSel addSld delSld modSld sldOrd">
      <pc:chgData name="Ivan Pereira Falcão" userId="ddcc5ce3008ae4e5" providerId="LiveId" clId="{6FC40E09-DFFC-430E-8CE3-6BFD20064B51}" dt="2021-01-24T21:11:59.491" v="1630" actId="20577"/>
      <pc:docMkLst>
        <pc:docMk/>
      </pc:docMkLst>
      <pc:sldChg chg="modSp">
        <pc:chgData name="Ivan Pereira Falcão" userId="ddcc5ce3008ae4e5" providerId="LiveId" clId="{6FC40E09-DFFC-430E-8CE3-6BFD20064B51}" dt="2021-01-24T20:46:27.365" v="1625" actId="20577"/>
        <pc:sldMkLst>
          <pc:docMk/>
          <pc:sldMk cId="0" sldId="257"/>
        </pc:sldMkLst>
        <pc:spChg chg="mod">
          <ac:chgData name="Ivan Pereira Falcão" userId="ddcc5ce3008ae4e5" providerId="LiveId" clId="{6FC40E09-DFFC-430E-8CE3-6BFD20064B51}" dt="2021-01-24T20:45:57.943" v="1604" actId="20577"/>
          <ac:spMkLst>
            <pc:docMk/>
            <pc:sldMk cId="0" sldId="257"/>
            <ac:spMk id="67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46:27.365" v="1625" actId="20577"/>
          <ac:spMkLst>
            <pc:docMk/>
            <pc:sldMk cId="0" sldId="257"/>
            <ac:spMk id="68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45:38.923" v="1586" actId="20577"/>
          <ac:spMkLst>
            <pc:docMk/>
            <pc:sldMk cId="0" sldId="257"/>
            <ac:spMk id="69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06:35.127" v="697" actId="20577"/>
        <pc:sldMkLst>
          <pc:docMk/>
          <pc:sldMk cId="0" sldId="258"/>
        </pc:sldMkLst>
        <pc:spChg chg="mod">
          <ac:chgData name="Ivan Pereira Falcão" userId="ddcc5ce3008ae4e5" providerId="LiveId" clId="{6FC40E09-DFFC-430E-8CE3-6BFD20064B51}" dt="2021-01-24T20:06:35.127" v="697" actId="20577"/>
          <ac:spMkLst>
            <pc:docMk/>
            <pc:sldMk cId="0" sldId="258"/>
            <ac:spMk id="9" creationId="{492644B2-335B-476C-A53C-F1FEB77CC429}"/>
          </ac:spMkLst>
        </pc:spChg>
      </pc:sldChg>
      <pc:sldChg chg="modSp mod">
        <pc:chgData name="Ivan Pereira Falcão" userId="ddcc5ce3008ae4e5" providerId="LiveId" clId="{6FC40E09-DFFC-430E-8CE3-6BFD20064B51}" dt="2021-01-24T20:05:45.727" v="575" actId="1076"/>
        <pc:sldMkLst>
          <pc:docMk/>
          <pc:sldMk cId="4031106862" sldId="287"/>
        </pc:sldMkLst>
        <pc:spChg chg="mod">
          <ac:chgData name="Ivan Pereira Falcão" userId="ddcc5ce3008ae4e5" providerId="LiveId" clId="{6FC40E09-DFFC-430E-8CE3-6BFD20064B51}" dt="2021-01-24T20:05:45.727" v="575" actId="1076"/>
          <ac:spMkLst>
            <pc:docMk/>
            <pc:sldMk cId="4031106862" sldId="287"/>
            <ac:spMk id="17" creationId="{509FBF10-FD5E-423F-A69C-5E4A1846C0EC}"/>
          </ac:spMkLst>
        </pc:spChg>
      </pc:sldChg>
      <pc:sldChg chg="modSp mod">
        <pc:chgData name="Ivan Pereira Falcão" userId="ddcc5ce3008ae4e5" providerId="LiveId" clId="{6FC40E09-DFFC-430E-8CE3-6BFD20064B51}" dt="2021-01-24T20:07:09.154" v="719" actId="20577"/>
        <pc:sldMkLst>
          <pc:docMk/>
          <pc:sldMk cId="3465040401" sldId="365"/>
        </pc:sldMkLst>
        <pc:spChg chg="mod">
          <ac:chgData name="Ivan Pereira Falcão" userId="ddcc5ce3008ae4e5" providerId="LiveId" clId="{6FC40E09-DFFC-430E-8CE3-6BFD20064B51}" dt="2021-01-24T20:07:09.154" v="719" actId="20577"/>
          <ac:spMkLst>
            <pc:docMk/>
            <pc:sldMk cId="3465040401" sldId="365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1:11:59.491" v="1630" actId="20577"/>
        <pc:sldMkLst>
          <pc:docMk/>
          <pc:sldMk cId="2687930690" sldId="366"/>
        </pc:sldMkLst>
        <pc:spChg chg="mod">
          <ac:chgData name="Ivan Pereira Falcão" userId="ddcc5ce3008ae4e5" providerId="LiveId" clId="{6FC40E09-DFFC-430E-8CE3-6BFD20064B51}" dt="2021-01-24T20:14:38.159" v="910" actId="20577"/>
          <ac:spMkLst>
            <pc:docMk/>
            <pc:sldMk cId="2687930690" sldId="366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1:11:59.491" v="1630" actId="20577"/>
          <ac:spMkLst>
            <pc:docMk/>
            <pc:sldMk cId="2687930690" sldId="366"/>
            <ac:spMk id="5" creationId="{FF193844-2B1F-4E89-A8A2-7E1731199A96}"/>
          </ac:spMkLst>
        </pc:spChg>
      </pc:sldChg>
      <pc:sldChg chg="modSp mod">
        <pc:chgData name="Ivan Pereira Falcão" userId="ddcc5ce3008ae4e5" providerId="LiveId" clId="{6FC40E09-DFFC-430E-8CE3-6BFD20064B51}" dt="2021-01-24T21:08:30.873" v="1629" actId="20577"/>
        <pc:sldMkLst>
          <pc:docMk/>
          <pc:sldMk cId="1185510579" sldId="372"/>
        </pc:sldMkLst>
        <pc:spChg chg="mod">
          <ac:chgData name="Ivan Pereira Falcão" userId="ddcc5ce3008ae4e5" providerId="LiveId" clId="{6FC40E09-DFFC-430E-8CE3-6BFD20064B51}" dt="2021-01-24T20:07:25.839" v="730" actId="20577"/>
          <ac:spMkLst>
            <pc:docMk/>
            <pc:sldMk cId="1185510579" sldId="372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1:08:30.873" v="1629" actId="20577"/>
          <ac:spMkLst>
            <pc:docMk/>
            <pc:sldMk cId="1185510579" sldId="372"/>
            <ac:spMk id="5" creationId="{FF193844-2B1F-4E89-A8A2-7E1731199A96}"/>
          </ac:spMkLst>
        </pc:spChg>
      </pc:sldChg>
      <pc:sldChg chg="modSp mod">
        <pc:chgData name="Ivan Pereira Falcão" userId="ddcc5ce3008ae4e5" providerId="LiveId" clId="{6FC40E09-DFFC-430E-8CE3-6BFD20064B51}" dt="2021-01-24T20:09:26.502" v="751" actId="255"/>
        <pc:sldMkLst>
          <pc:docMk/>
          <pc:sldMk cId="3938628873" sldId="373"/>
        </pc:sldMkLst>
        <pc:spChg chg="mod">
          <ac:chgData name="Ivan Pereira Falcão" userId="ddcc5ce3008ae4e5" providerId="LiveId" clId="{6FC40E09-DFFC-430E-8CE3-6BFD20064B51}" dt="2021-01-24T20:09:26.502" v="751" actId="255"/>
          <ac:spMkLst>
            <pc:docMk/>
            <pc:sldMk cId="3938628873" sldId="373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09:57.229" v="784" actId="6549"/>
        <pc:sldMkLst>
          <pc:docMk/>
          <pc:sldMk cId="563769907" sldId="374"/>
        </pc:sldMkLst>
        <pc:spChg chg="mod">
          <ac:chgData name="Ivan Pereira Falcão" userId="ddcc5ce3008ae4e5" providerId="LiveId" clId="{6FC40E09-DFFC-430E-8CE3-6BFD20064B51}" dt="2021-01-24T20:09:57.229" v="784" actId="6549"/>
          <ac:spMkLst>
            <pc:docMk/>
            <pc:sldMk cId="563769907" sldId="374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1:35.868" v="812" actId="20577"/>
        <pc:sldMkLst>
          <pc:docMk/>
          <pc:sldMk cId="535679532" sldId="376"/>
        </pc:sldMkLst>
        <pc:spChg chg="mod">
          <ac:chgData name="Ivan Pereira Falcão" userId="ddcc5ce3008ae4e5" providerId="LiveId" clId="{6FC40E09-DFFC-430E-8CE3-6BFD20064B51}" dt="2021-01-24T20:11:35.868" v="812" actId="20577"/>
          <ac:spMkLst>
            <pc:docMk/>
            <pc:sldMk cId="535679532" sldId="376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1:46.764" v="819"/>
        <pc:sldMkLst>
          <pc:docMk/>
          <pc:sldMk cId="539270578" sldId="377"/>
        </pc:sldMkLst>
        <pc:spChg chg="mod">
          <ac:chgData name="Ivan Pereira Falcão" userId="ddcc5ce3008ae4e5" providerId="LiveId" clId="{6FC40E09-DFFC-430E-8CE3-6BFD20064B51}" dt="2021-01-24T20:11:46.764" v="819"/>
          <ac:spMkLst>
            <pc:docMk/>
            <pc:sldMk cId="539270578" sldId="377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23:28.008" v="1119" actId="20577"/>
        <pc:sldMkLst>
          <pc:docMk/>
          <pc:sldMk cId="3513809424" sldId="378"/>
        </pc:sldMkLst>
        <pc:spChg chg="mod">
          <ac:chgData name="Ivan Pereira Falcão" userId="ddcc5ce3008ae4e5" providerId="LiveId" clId="{6FC40E09-DFFC-430E-8CE3-6BFD20064B51}" dt="2021-01-24T20:11:54.263" v="824"/>
          <ac:spMkLst>
            <pc:docMk/>
            <pc:sldMk cId="3513809424" sldId="378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3:28.008" v="1119" actId="20577"/>
          <ac:spMkLst>
            <pc:docMk/>
            <pc:sldMk cId="3513809424" sldId="378"/>
            <ac:spMk id="5" creationId="{FF193844-2B1F-4E89-A8A2-7E1731199A96}"/>
          </ac:spMkLst>
        </pc:spChg>
      </pc:sldChg>
      <pc:sldChg chg="modSp mod">
        <pc:chgData name="Ivan Pereira Falcão" userId="ddcc5ce3008ae4e5" providerId="LiveId" clId="{6FC40E09-DFFC-430E-8CE3-6BFD20064B51}" dt="2021-01-24T20:12:03.869" v="829"/>
        <pc:sldMkLst>
          <pc:docMk/>
          <pc:sldMk cId="4214140441" sldId="379"/>
        </pc:sldMkLst>
        <pc:spChg chg="mod">
          <ac:chgData name="Ivan Pereira Falcão" userId="ddcc5ce3008ae4e5" providerId="LiveId" clId="{6FC40E09-DFFC-430E-8CE3-6BFD20064B51}" dt="2021-01-24T20:12:03.869" v="829"/>
          <ac:spMkLst>
            <pc:docMk/>
            <pc:sldMk cId="4214140441" sldId="379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21:19.683" v="1105" actId="20577"/>
        <pc:sldMkLst>
          <pc:docMk/>
          <pc:sldMk cId="509896552" sldId="380"/>
        </pc:sldMkLst>
        <pc:spChg chg="mod">
          <ac:chgData name="Ivan Pereira Falcão" userId="ddcc5ce3008ae4e5" providerId="LiveId" clId="{6FC40E09-DFFC-430E-8CE3-6BFD20064B51}" dt="2021-01-24T20:12:40.150" v="834"/>
          <ac:spMkLst>
            <pc:docMk/>
            <pc:sldMk cId="509896552" sldId="380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1:19.683" v="1105" actId="20577"/>
          <ac:spMkLst>
            <pc:docMk/>
            <pc:sldMk cId="509896552" sldId="380"/>
            <ac:spMk id="5" creationId="{FF193844-2B1F-4E89-A8A2-7E1731199A96}"/>
          </ac:spMkLst>
        </pc:spChg>
      </pc:sldChg>
      <pc:sldChg chg="modSp mod">
        <pc:chgData name="Ivan Pereira Falcão" userId="ddcc5ce3008ae4e5" providerId="LiveId" clId="{6FC40E09-DFFC-430E-8CE3-6BFD20064B51}" dt="2021-01-24T20:13:15.659" v="849"/>
        <pc:sldMkLst>
          <pc:docMk/>
          <pc:sldMk cId="1612394416" sldId="381"/>
        </pc:sldMkLst>
        <pc:spChg chg="mod">
          <ac:chgData name="Ivan Pereira Falcão" userId="ddcc5ce3008ae4e5" providerId="LiveId" clId="{6FC40E09-DFFC-430E-8CE3-6BFD20064B51}" dt="2021-01-24T20:13:15.659" v="849"/>
          <ac:spMkLst>
            <pc:docMk/>
            <pc:sldMk cId="1612394416" sldId="381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3:22.335" v="852"/>
        <pc:sldMkLst>
          <pc:docMk/>
          <pc:sldMk cId="746292758" sldId="382"/>
        </pc:sldMkLst>
        <pc:spChg chg="mod">
          <ac:chgData name="Ivan Pereira Falcão" userId="ddcc5ce3008ae4e5" providerId="LiveId" clId="{6FC40E09-DFFC-430E-8CE3-6BFD20064B51}" dt="2021-01-24T20:13:22.335" v="852"/>
          <ac:spMkLst>
            <pc:docMk/>
            <pc:sldMk cId="746292758" sldId="382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3:29.035" v="857"/>
        <pc:sldMkLst>
          <pc:docMk/>
          <pc:sldMk cId="2591345897" sldId="383"/>
        </pc:sldMkLst>
        <pc:spChg chg="mod">
          <ac:chgData name="Ivan Pereira Falcão" userId="ddcc5ce3008ae4e5" providerId="LiveId" clId="{6FC40E09-DFFC-430E-8CE3-6BFD20064B51}" dt="2021-01-24T20:13:29.035" v="857"/>
          <ac:spMkLst>
            <pc:docMk/>
            <pc:sldMk cId="2591345897" sldId="383"/>
            <ac:spMk id="4" creationId="{00000000-0000-0000-0000-000000000000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8:04.321" v="1510" actId="20577"/>
        <pc:sldMkLst>
          <pc:docMk/>
          <pc:sldMk cId="2587441279" sldId="384"/>
        </pc:sldMkLst>
        <pc:spChg chg="mod ord">
          <ac:chgData name="Ivan Pereira Falcão" userId="ddcc5ce3008ae4e5" providerId="LiveId" clId="{6FC40E09-DFFC-430E-8CE3-6BFD20064B51}" dt="2021-01-24T20:38:04.321" v="1510" actId="20577"/>
          <ac:spMkLst>
            <pc:docMk/>
            <pc:sldMk cId="2587441279" sldId="384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31:02.601" v="1361" actId="20577"/>
          <ac:spMkLst>
            <pc:docMk/>
            <pc:sldMk cId="2587441279" sldId="384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8:11.488" v="1513"/>
        <pc:sldMkLst>
          <pc:docMk/>
          <pc:sldMk cId="1478112344" sldId="385"/>
        </pc:sldMkLst>
        <pc:spChg chg="mod">
          <ac:chgData name="Ivan Pereira Falcão" userId="ddcc5ce3008ae4e5" providerId="LiveId" clId="{6FC40E09-DFFC-430E-8CE3-6BFD20064B51}" dt="2021-01-24T19:30:04.569" v="360" actId="1076"/>
          <ac:spMkLst>
            <pc:docMk/>
            <pc:sldMk cId="1478112344" sldId="385"/>
            <ac:spMk id="3" creationId="{FEADAB64-ADDF-432E-920F-83E2AF721FCC}"/>
          </ac:spMkLst>
        </pc:spChg>
        <pc:spChg chg="mod ord">
          <ac:chgData name="Ivan Pereira Falcão" userId="ddcc5ce3008ae4e5" providerId="LiveId" clId="{6FC40E09-DFFC-430E-8CE3-6BFD20064B51}" dt="2021-01-24T20:38:11.488" v="1513"/>
          <ac:spMkLst>
            <pc:docMk/>
            <pc:sldMk cId="1478112344" sldId="385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29:59.948" v="359" actId="207"/>
          <ac:spMkLst>
            <pc:docMk/>
            <pc:sldMk cId="1478112344" sldId="385"/>
            <ac:spMk id="5" creationId="{FF193844-2B1F-4E89-A8A2-7E1731199A96}"/>
          </ac:spMkLst>
        </pc:spChg>
      </pc:sldChg>
      <pc:sldChg chg="delSp modSp add mod modClrScheme chgLayout">
        <pc:chgData name="Ivan Pereira Falcão" userId="ddcc5ce3008ae4e5" providerId="LiveId" clId="{6FC40E09-DFFC-430E-8CE3-6BFD20064B51}" dt="2021-01-24T20:38:16.775" v="1518"/>
        <pc:sldMkLst>
          <pc:docMk/>
          <pc:sldMk cId="596816144" sldId="386"/>
        </pc:sldMkLst>
        <pc:spChg chg="mod">
          <ac:chgData name="Ivan Pereira Falcão" userId="ddcc5ce3008ae4e5" providerId="LiveId" clId="{6FC40E09-DFFC-430E-8CE3-6BFD20064B51}" dt="2021-01-24T19:32:20.562" v="384" actId="1076"/>
          <ac:spMkLst>
            <pc:docMk/>
            <pc:sldMk cId="596816144" sldId="386"/>
            <ac:spMk id="3" creationId="{FEADAB64-ADDF-432E-920F-83E2AF721FCC}"/>
          </ac:spMkLst>
        </pc:spChg>
        <pc:spChg chg="mod ord">
          <ac:chgData name="Ivan Pereira Falcão" userId="ddcc5ce3008ae4e5" providerId="LiveId" clId="{6FC40E09-DFFC-430E-8CE3-6BFD20064B51}" dt="2021-01-24T20:38:16.775" v="1518"/>
          <ac:spMkLst>
            <pc:docMk/>
            <pc:sldMk cId="596816144" sldId="386"/>
            <ac:spMk id="4" creationId="{00000000-0000-0000-0000-000000000000}"/>
          </ac:spMkLst>
        </pc:spChg>
        <pc:spChg chg="del mod">
          <ac:chgData name="Ivan Pereira Falcão" userId="ddcc5ce3008ae4e5" providerId="LiveId" clId="{6FC40E09-DFFC-430E-8CE3-6BFD20064B51}" dt="2021-01-24T19:32:14.752" v="383" actId="478"/>
          <ac:spMkLst>
            <pc:docMk/>
            <pc:sldMk cId="596816144" sldId="386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8:29.258" v="1521"/>
        <pc:sldMkLst>
          <pc:docMk/>
          <pc:sldMk cId="1375675420" sldId="387"/>
        </pc:sldMkLst>
        <pc:spChg chg="mod">
          <ac:chgData name="Ivan Pereira Falcão" userId="ddcc5ce3008ae4e5" providerId="LiveId" clId="{6FC40E09-DFFC-430E-8CE3-6BFD20064B51}" dt="2021-01-24T19:32:33.445" v="385" actId="207"/>
          <ac:spMkLst>
            <pc:docMk/>
            <pc:sldMk cId="1375675420" sldId="387"/>
            <ac:spMk id="3" creationId="{FEADAB64-ADDF-432E-920F-83E2AF721FCC}"/>
          </ac:spMkLst>
        </pc:spChg>
        <pc:spChg chg="mod ord">
          <ac:chgData name="Ivan Pereira Falcão" userId="ddcc5ce3008ae4e5" providerId="LiveId" clId="{6FC40E09-DFFC-430E-8CE3-6BFD20064B51}" dt="2021-01-24T20:38:29.258" v="1521"/>
          <ac:spMkLst>
            <pc:docMk/>
            <pc:sldMk cId="1375675420" sldId="387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31:52.148" v="380" actId="20577"/>
          <ac:spMkLst>
            <pc:docMk/>
            <pc:sldMk cId="1375675420" sldId="387"/>
            <ac:spMk id="5" creationId="{FF193844-2B1F-4E89-A8A2-7E1731199A96}"/>
          </ac:spMkLst>
        </pc:spChg>
      </pc:sldChg>
      <pc:sldChg chg="modSp add del mod modClrScheme chgLayout">
        <pc:chgData name="Ivan Pereira Falcão" userId="ddcc5ce3008ae4e5" providerId="LiveId" clId="{6FC40E09-DFFC-430E-8CE3-6BFD20064B51}" dt="2021-01-24T19:33:06.132" v="389" actId="47"/>
        <pc:sldMkLst>
          <pc:docMk/>
          <pc:sldMk cId="4227541278" sldId="388"/>
        </pc:sldMkLst>
        <pc:spChg chg="mod ord">
          <ac:chgData name="Ivan Pereira Falcão" userId="ddcc5ce3008ae4e5" providerId="LiveId" clId="{6FC40E09-DFFC-430E-8CE3-6BFD20064B51}" dt="2021-01-24T19:29:07.547" v="343" actId="27636"/>
          <ac:spMkLst>
            <pc:docMk/>
            <pc:sldMk cId="4227541278" sldId="388"/>
            <ac:spMk id="4" creationId="{00000000-0000-0000-0000-000000000000}"/>
          </ac:spMkLst>
        </pc:spChg>
      </pc:sldChg>
      <pc:sldChg chg="modSp add del mod modClrScheme chgLayout">
        <pc:chgData name="Ivan Pereira Falcão" userId="ddcc5ce3008ae4e5" providerId="LiveId" clId="{6FC40E09-DFFC-430E-8CE3-6BFD20064B51}" dt="2021-01-24T19:32:50.844" v="386" actId="47"/>
        <pc:sldMkLst>
          <pc:docMk/>
          <pc:sldMk cId="1659035198" sldId="389"/>
        </pc:sldMkLst>
        <pc:spChg chg="mod ord">
          <ac:chgData name="Ivan Pereira Falcão" userId="ddcc5ce3008ae4e5" providerId="LiveId" clId="{6FC40E09-DFFC-430E-8CE3-6BFD20064B51}" dt="2021-01-24T19:29:07.555" v="344" actId="27636"/>
          <ac:spMkLst>
            <pc:docMk/>
            <pc:sldMk cId="1659035198" sldId="389"/>
            <ac:spMk id="4" creationId="{00000000-0000-0000-0000-000000000000}"/>
          </ac:spMkLst>
        </pc:spChg>
      </pc:sldChg>
      <pc:sldChg chg="modSp add del mod modClrScheme chgLayout">
        <pc:chgData name="Ivan Pereira Falcão" userId="ddcc5ce3008ae4e5" providerId="LiveId" clId="{6FC40E09-DFFC-430E-8CE3-6BFD20064B51}" dt="2021-01-24T19:33:41.324" v="390" actId="47"/>
        <pc:sldMkLst>
          <pc:docMk/>
          <pc:sldMk cId="1754803101" sldId="390"/>
        </pc:sldMkLst>
        <pc:spChg chg="mod ord">
          <ac:chgData name="Ivan Pereira Falcão" userId="ddcc5ce3008ae4e5" providerId="LiveId" clId="{6FC40E09-DFFC-430E-8CE3-6BFD20064B51}" dt="2021-01-24T19:29:07.565" v="346" actId="27636"/>
          <ac:spMkLst>
            <pc:docMk/>
            <pc:sldMk cId="1754803101" sldId="390"/>
            <ac:spMk id="4" creationId="{00000000-0000-0000-0000-000000000000}"/>
          </ac:spMkLst>
        </pc:spChg>
      </pc:sldChg>
      <pc:sldChg chg="modSp add del mod modClrScheme chgLayout">
        <pc:chgData name="Ivan Pereira Falcão" userId="ddcc5ce3008ae4e5" providerId="LiveId" clId="{6FC40E09-DFFC-430E-8CE3-6BFD20064B51}" dt="2021-01-24T19:33:42.407" v="391" actId="47"/>
        <pc:sldMkLst>
          <pc:docMk/>
          <pc:sldMk cId="3177544427" sldId="391"/>
        </pc:sldMkLst>
        <pc:spChg chg="mod ord">
          <ac:chgData name="Ivan Pereira Falcão" userId="ddcc5ce3008ae4e5" providerId="LiveId" clId="{6FC40E09-DFFC-430E-8CE3-6BFD20064B51}" dt="2021-01-24T19:29:07.573" v="347" actId="27636"/>
          <ac:spMkLst>
            <pc:docMk/>
            <pc:sldMk cId="3177544427" sldId="391"/>
            <ac:spMk id="4" creationId="{00000000-0000-0000-0000-000000000000}"/>
          </ac:spMkLst>
        </pc:spChg>
      </pc:sldChg>
      <pc:sldChg chg="modSp add mod ord modClrScheme chgLayout">
        <pc:chgData name="Ivan Pereira Falcão" userId="ddcc5ce3008ae4e5" providerId="LiveId" clId="{6FC40E09-DFFC-430E-8CE3-6BFD20064B51}" dt="2021-01-24T20:39:09.871" v="1543"/>
        <pc:sldMkLst>
          <pc:docMk/>
          <pc:sldMk cId="2695138057" sldId="392"/>
        </pc:sldMkLst>
        <pc:spChg chg="mod ord">
          <ac:chgData name="Ivan Pereira Falcão" userId="ddcc5ce3008ae4e5" providerId="LiveId" clId="{6FC40E09-DFFC-430E-8CE3-6BFD20064B51}" dt="2021-01-24T20:39:09.871" v="1543"/>
          <ac:spMkLst>
            <pc:docMk/>
            <pc:sldMk cId="2695138057" sldId="392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35:43.740" v="409" actId="207"/>
          <ac:spMkLst>
            <pc:docMk/>
            <pc:sldMk cId="2695138057" sldId="392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24:11.261" v="1130" actId="20577"/>
        <pc:sldMkLst>
          <pc:docMk/>
          <pc:sldMk cId="2409315539" sldId="395"/>
        </pc:sldMkLst>
        <pc:spChg chg="mod ord">
          <ac:chgData name="Ivan Pereira Falcão" userId="ddcc5ce3008ae4e5" providerId="LiveId" clId="{6FC40E09-DFFC-430E-8CE3-6BFD20064B51}" dt="2021-01-24T20:17:26.911" v="994" actId="207"/>
          <ac:spMkLst>
            <pc:docMk/>
            <pc:sldMk cId="2409315539" sldId="395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4:11.261" v="1130" actId="20577"/>
          <ac:spMkLst>
            <pc:docMk/>
            <pc:sldMk cId="2409315539" sldId="395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25:17.419" v="1201" actId="20577"/>
        <pc:sldMkLst>
          <pc:docMk/>
          <pc:sldMk cId="1262500840" sldId="396"/>
        </pc:sldMkLst>
        <pc:spChg chg="mod ord">
          <ac:chgData name="Ivan Pereira Falcão" userId="ddcc5ce3008ae4e5" providerId="LiveId" clId="{6FC40E09-DFFC-430E-8CE3-6BFD20064B51}" dt="2021-01-24T20:18:08.089" v="1011"/>
          <ac:spMkLst>
            <pc:docMk/>
            <pc:sldMk cId="1262500840" sldId="396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5:17.419" v="1201" actId="20577"/>
          <ac:spMkLst>
            <pc:docMk/>
            <pc:sldMk cId="1262500840" sldId="396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52:04.937" v="1626" actId="14100"/>
        <pc:sldMkLst>
          <pc:docMk/>
          <pc:sldMk cId="3250427084" sldId="397"/>
        </pc:sldMkLst>
        <pc:spChg chg="mod ord">
          <ac:chgData name="Ivan Pereira Falcão" userId="ddcc5ce3008ae4e5" providerId="LiveId" clId="{6FC40E09-DFFC-430E-8CE3-6BFD20064B51}" dt="2021-01-24T20:18:15.267" v="1016"/>
          <ac:spMkLst>
            <pc:docMk/>
            <pc:sldMk cId="3250427084" sldId="397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52:04.937" v="1626" actId="14100"/>
          <ac:spMkLst>
            <pc:docMk/>
            <pc:sldMk cId="3250427084" sldId="397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18:42.065" v="1025"/>
        <pc:sldMkLst>
          <pc:docMk/>
          <pc:sldMk cId="246620702" sldId="398"/>
        </pc:sldMkLst>
        <pc:spChg chg="mod ord">
          <ac:chgData name="Ivan Pereira Falcão" userId="ddcc5ce3008ae4e5" providerId="LiveId" clId="{6FC40E09-DFFC-430E-8CE3-6BFD20064B51}" dt="2021-01-24T20:18:42.065" v="1025"/>
          <ac:spMkLst>
            <pc:docMk/>
            <pc:sldMk cId="246620702" sldId="398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8:02:12.397" v="135" actId="207"/>
          <ac:spMkLst>
            <pc:docMk/>
            <pc:sldMk cId="246620702" sldId="398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18:50.368" v="1026" actId="20577"/>
        <pc:sldMkLst>
          <pc:docMk/>
          <pc:sldMk cId="1137439539" sldId="399"/>
        </pc:sldMkLst>
        <pc:spChg chg="mod ord">
          <ac:chgData name="Ivan Pereira Falcão" userId="ddcc5ce3008ae4e5" providerId="LiveId" clId="{6FC40E09-DFFC-430E-8CE3-6BFD20064B51}" dt="2021-01-24T20:18:50.368" v="1026" actId="20577"/>
          <ac:spMkLst>
            <pc:docMk/>
            <pc:sldMk cId="1137439539" sldId="399"/>
            <ac:spMk id="4" creationId="{00000000-0000-0000-0000-000000000000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19:51.983" v="1068" actId="20577"/>
        <pc:sldMkLst>
          <pc:docMk/>
          <pc:sldMk cId="1740012774" sldId="400"/>
        </pc:sldMkLst>
        <pc:spChg chg="mod ord">
          <ac:chgData name="Ivan Pereira Falcão" userId="ddcc5ce3008ae4e5" providerId="LiveId" clId="{6FC40E09-DFFC-430E-8CE3-6BFD20064B51}" dt="2021-01-24T20:18:57.638" v="1029"/>
          <ac:spMkLst>
            <pc:docMk/>
            <pc:sldMk cId="1740012774" sldId="400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19:51.983" v="1068" actId="20577"/>
          <ac:spMkLst>
            <pc:docMk/>
            <pc:sldMk cId="1740012774" sldId="400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25:38.731" v="1203" actId="5793"/>
        <pc:sldMkLst>
          <pc:docMk/>
          <pc:sldMk cId="942804221" sldId="401"/>
        </pc:sldMkLst>
        <pc:spChg chg="mod ord">
          <ac:chgData name="Ivan Pereira Falcão" userId="ddcc5ce3008ae4e5" providerId="LiveId" clId="{6FC40E09-DFFC-430E-8CE3-6BFD20064B51}" dt="2021-01-24T20:19:02.862" v="1032"/>
          <ac:spMkLst>
            <pc:docMk/>
            <pc:sldMk cId="942804221" sldId="401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5:38.731" v="1203" actId="5793"/>
          <ac:spMkLst>
            <pc:docMk/>
            <pc:sldMk cId="942804221" sldId="401"/>
            <ac:spMk id="5" creationId="{FF193844-2B1F-4E89-A8A2-7E1731199A96}"/>
          </ac:spMkLst>
        </pc:spChg>
      </pc:sldChg>
      <pc:sldChg chg="modSp mod">
        <pc:chgData name="Ivan Pereira Falcão" userId="ddcc5ce3008ae4e5" providerId="LiveId" clId="{6FC40E09-DFFC-430E-8CE3-6BFD20064B51}" dt="2021-01-24T20:12:59.887" v="839"/>
        <pc:sldMkLst>
          <pc:docMk/>
          <pc:sldMk cId="2041819655" sldId="402"/>
        </pc:sldMkLst>
        <pc:spChg chg="mod">
          <ac:chgData name="Ivan Pereira Falcão" userId="ddcc5ce3008ae4e5" providerId="LiveId" clId="{6FC40E09-DFFC-430E-8CE3-6BFD20064B51}" dt="2021-01-24T20:12:59.887" v="839"/>
          <ac:spMkLst>
            <pc:docMk/>
            <pc:sldMk cId="2041819655" sldId="402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20:53.719" v="1090" actId="20577"/>
        <pc:sldMkLst>
          <pc:docMk/>
          <pc:sldMk cId="3057651621" sldId="403"/>
        </pc:sldMkLst>
        <pc:spChg chg="mod">
          <ac:chgData name="Ivan Pereira Falcão" userId="ddcc5ce3008ae4e5" providerId="LiveId" clId="{6FC40E09-DFFC-430E-8CE3-6BFD20064B51}" dt="2021-01-24T20:13:09.209" v="844"/>
          <ac:spMkLst>
            <pc:docMk/>
            <pc:sldMk cId="3057651621" sldId="403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0:53.719" v="1090" actId="20577"/>
          <ac:spMkLst>
            <pc:docMk/>
            <pc:sldMk cId="3057651621" sldId="403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4:11.855" v="1373" actId="20577"/>
        <pc:sldMkLst>
          <pc:docMk/>
          <pc:sldMk cId="1987023166" sldId="404"/>
        </pc:sldMkLst>
        <pc:spChg chg="mod ord">
          <ac:chgData name="Ivan Pereira Falcão" userId="ddcc5ce3008ae4e5" providerId="LiveId" clId="{6FC40E09-DFFC-430E-8CE3-6BFD20064B51}" dt="2021-01-24T20:19:11.155" v="1035"/>
          <ac:spMkLst>
            <pc:docMk/>
            <pc:sldMk cId="1987023166" sldId="404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34:11.855" v="1373" actId="20577"/>
          <ac:spMkLst>
            <pc:docMk/>
            <pc:sldMk cId="1987023166" sldId="404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26:04.992" v="1219" actId="20577"/>
        <pc:sldMkLst>
          <pc:docMk/>
          <pc:sldMk cId="4152303198" sldId="405"/>
        </pc:sldMkLst>
        <pc:spChg chg="mod ord">
          <ac:chgData name="Ivan Pereira Falcão" userId="ddcc5ce3008ae4e5" providerId="LiveId" clId="{6FC40E09-DFFC-430E-8CE3-6BFD20064B51}" dt="2021-01-24T20:19:16.723" v="1040"/>
          <ac:spMkLst>
            <pc:docMk/>
            <pc:sldMk cId="4152303198" sldId="405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6:04.992" v="1219" actId="20577"/>
          <ac:spMkLst>
            <pc:docMk/>
            <pc:sldMk cId="4152303198" sldId="405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26:26.123" v="1231" actId="20577"/>
        <pc:sldMkLst>
          <pc:docMk/>
          <pc:sldMk cId="2158168947" sldId="406"/>
        </pc:sldMkLst>
        <pc:spChg chg="mod ord">
          <ac:chgData name="Ivan Pereira Falcão" userId="ddcc5ce3008ae4e5" providerId="LiveId" clId="{6FC40E09-DFFC-430E-8CE3-6BFD20064B51}" dt="2021-01-24T20:19:22.100" v="1045"/>
          <ac:spMkLst>
            <pc:docMk/>
            <pc:sldMk cId="2158168947" sldId="406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6:26.123" v="1231" actId="20577"/>
          <ac:spMkLst>
            <pc:docMk/>
            <pc:sldMk cId="2158168947" sldId="406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4:42.753" v="1385"/>
        <pc:sldMkLst>
          <pc:docMk/>
          <pc:sldMk cId="4142280179" sldId="407"/>
        </pc:sldMkLst>
        <pc:spChg chg="mod ord">
          <ac:chgData name="Ivan Pereira Falcão" userId="ddcc5ce3008ae4e5" providerId="LiveId" clId="{6FC40E09-DFFC-430E-8CE3-6BFD20064B51}" dt="2021-01-24T20:34:42.753" v="1385"/>
          <ac:spMkLst>
            <pc:docMk/>
            <pc:sldMk cId="4142280179" sldId="407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7:41.415" v="1291" actId="20577"/>
          <ac:spMkLst>
            <pc:docMk/>
            <pc:sldMk cId="4142280179" sldId="407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5:09.789" v="1402" actId="20577"/>
        <pc:sldMkLst>
          <pc:docMk/>
          <pc:sldMk cId="1542302623" sldId="408"/>
        </pc:sldMkLst>
        <pc:spChg chg="mod ord">
          <ac:chgData name="Ivan Pereira Falcão" userId="ddcc5ce3008ae4e5" providerId="LiveId" clId="{6FC40E09-DFFC-430E-8CE3-6BFD20064B51}" dt="2021-01-24T20:35:09.789" v="1402" actId="20577"/>
          <ac:spMkLst>
            <pc:docMk/>
            <pc:sldMk cId="1542302623" sldId="408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7:46.954" v="1297" actId="5793"/>
          <ac:spMkLst>
            <pc:docMk/>
            <pc:sldMk cId="1542302623" sldId="408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5:14.529" v="1403"/>
        <pc:sldMkLst>
          <pc:docMk/>
          <pc:sldMk cId="2266368040" sldId="410"/>
        </pc:sldMkLst>
        <pc:spChg chg="mod ord">
          <ac:chgData name="Ivan Pereira Falcão" userId="ddcc5ce3008ae4e5" providerId="LiveId" clId="{6FC40E09-DFFC-430E-8CE3-6BFD20064B51}" dt="2021-01-24T20:35:14.529" v="1403"/>
          <ac:spMkLst>
            <pc:docMk/>
            <pc:sldMk cId="2266368040" sldId="410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8:54:51.742" v="212" actId="207"/>
          <ac:spMkLst>
            <pc:docMk/>
            <pc:sldMk cId="2266368040" sldId="410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5:25.266" v="1412" actId="20577"/>
        <pc:sldMkLst>
          <pc:docMk/>
          <pc:sldMk cId="1020619885" sldId="411"/>
        </pc:sldMkLst>
        <pc:spChg chg="mod ord">
          <ac:chgData name="Ivan Pereira Falcão" userId="ddcc5ce3008ae4e5" providerId="LiveId" clId="{6FC40E09-DFFC-430E-8CE3-6BFD20064B51}" dt="2021-01-24T20:35:25.266" v="1412" actId="20577"/>
          <ac:spMkLst>
            <pc:docMk/>
            <pc:sldMk cId="1020619885" sldId="411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7:58.817" v="1308" actId="20577"/>
          <ac:spMkLst>
            <pc:docMk/>
            <pc:sldMk cId="1020619885" sldId="411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5:38.736" v="1418"/>
        <pc:sldMkLst>
          <pc:docMk/>
          <pc:sldMk cId="1358212547" sldId="413"/>
        </pc:sldMkLst>
        <pc:spChg chg="mod ord">
          <ac:chgData name="Ivan Pereira Falcão" userId="ddcc5ce3008ae4e5" providerId="LiveId" clId="{6FC40E09-DFFC-430E-8CE3-6BFD20064B51}" dt="2021-01-24T20:35:38.736" v="1418"/>
          <ac:spMkLst>
            <pc:docMk/>
            <pc:sldMk cId="1358212547" sldId="413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11:40.701" v="247" actId="207"/>
          <ac:spMkLst>
            <pc:docMk/>
            <pc:sldMk cId="1358212547" sldId="413"/>
            <ac:spMk id="5" creationId="{FF193844-2B1F-4E89-A8A2-7E1731199A96}"/>
          </ac:spMkLst>
        </pc:spChg>
      </pc:sldChg>
      <pc:sldChg chg="modSp add del mod modClrScheme chgLayout">
        <pc:chgData name="Ivan Pereira Falcão" userId="ddcc5ce3008ae4e5" providerId="LiveId" clId="{6FC40E09-DFFC-430E-8CE3-6BFD20064B51}" dt="2021-01-24T19:15:39.102" v="271" actId="47"/>
        <pc:sldMkLst>
          <pc:docMk/>
          <pc:sldMk cId="1472771128" sldId="414"/>
        </pc:sldMkLst>
        <pc:spChg chg="mod ord">
          <ac:chgData name="Ivan Pereira Falcão" userId="ddcc5ce3008ae4e5" providerId="LiveId" clId="{6FC40E09-DFFC-430E-8CE3-6BFD20064B51}" dt="2021-01-24T19:09:27.860" v="226" actId="27636"/>
          <ac:spMkLst>
            <pc:docMk/>
            <pc:sldMk cId="1472771128" sldId="414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15:32.672" v="270" actId="6549"/>
          <ac:spMkLst>
            <pc:docMk/>
            <pc:sldMk cId="1472771128" sldId="414"/>
            <ac:spMk id="5" creationId="{FF193844-2B1F-4E89-A8A2-7E1731199A96}"/>
          </ac:spMkLst>
        </pc:spChg>
      </pc:sldChg>
      <pc:sldChg chg="modSp mod">
        <pc:chgData name="Ivan Pereira Falcão" userId="ddcc5ce3008ae4e5" providerId="LiveId" clId="{6FC40E09-DFFC-430E-8CE3-6BFD20064B51}" dt="2021-01-24T20:14:10.821" v="888" actId="20577"/>
        <pc:sldMkLst>
          <pc:docMk/>
          <pc:sldMk cId="841855587" sldId="416"/>
        </pc:sldMkLst>
        <pc:spChg chg="mod">
          <ac:chgData name="Ivan Pereira Falcão" userId="ddcc5ce3008ae4e5" providerId="LiveId" clId="{6FC40E09-DFFC-430E-8CE3-6BFD20064B51}" dt="2021-01-24T20:14:10.821" v="888" actId="20577"/>
          <ac:spMkLst>
            <pc:docMk/>
            <pc:sldMk cId="841855587" sldId="416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5:00.071" v="924" actId="20577"/>
        <pc:sldMkLst>
          <pc:docMk/>
          <pc:sldMk cId="3624644700" sldId="418"/>
        </pc:sldMkLst>
        <pc:spChg chg="mod">
          <ac:chgData name="Ivan Pereira Falcão" userId="ddcc5ce3008ae4e5" providerId="LiveId" clId="{6FC40E09-DFFC-430E-8CE3-6BFD20064B51}" dt="2021-01-24T20:15:00.071" v="924" actId="20577"/>
          <ac:spMkLst>
            <pc:docMk/>
            <pc:sldMk cId="3624644700" sldId="418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4:14.672" v="889"/>
        <pc:sldMkLst>
          <pc:docMk/>
          <pc:sldMk cId="692122734" sldId="419"/>
        </pc:sldMkLst>
        <pc:spChg chg="mod">
          <ac:chgData name="Ivan Pereira Falcão" userId="ddcc5ce3008ae4e5" providerId="LiveId" clId="{6FC40E09-DFFC-430E-8CE3-6BFD20064B51}" dt="2021-01-24T20:14:14.672" v="889"/>
          <ac:spMkLst>
            <pc:docMk/>
            <pc:sldMk cId="692122734" sldId="419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5:07.066" v="925"/>
        <pc:sldMkLst>
          <pc:docMk/>
          <pc:sldMk cId="3923541391" sldId="420"/>
        </pc:sldMkLst>
        <pc:spChg chg="mod">
          <ac:chgData name="Ivan Pereira Falcão" userId="ddcc5ce3008ae4e5" providerId="LiveId" clId="{6FC40E09-DFFC-430E-8CE3-6BFD20064B51}" dt="2021-01-24T20:15:07.066" v="925"/>
          <ac:spMkLst>
            <pc:docMk/>
            <pc:sldMk cId="3923541391" sldId="420"/>
            <ac:spMk id="4" creationId="{00000000-0000-0000-0000-000000000000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6:29.530" v="1453"/>
        <pc:sldMkLst>
          <pc:docMk/>
          <pc:sldMk cId="3159385447" sldId="425"/>
        </pc:sldMkLst>
        <pc:spChg chg="mod ord">
          <ac:chgData name="Ivan Pereira Falcão" userId="ddcc5ce3008ae4e5" providerId="LiveId" clId="{6FC40E09-DFFC-430E-8CE3-6BFD20064B51}" dt="2021-01-24T20:36:29.530" v="1453"/>
          <ac:spMkLst>
            <pc:docMk/>
            <pc:sldMk cId="3159385447" sldId="425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20:11.550" v="298" actId="20577"/>
          <ac:spMkLst>
            <pc:docMk/>
            <pc:sldMk cId="3159385447" sldId="425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6:14.427" v="1446" actId="20577"/>
        <pc:sldMkLst>
          <pc:docMk/>
          <pc:sldMk cId="107720717" sldId="426"/>
        </pc:sldMkLst>
        <pc:spChg chg="mod ord">
          <ac:chgData name="Ivan Pereira Falcão" userId="ddcc5ce3008ae4e5" providerId="LiveId" clId="{6FC40E09-DFFC-430E-8CE3-6BFD20064B51}" dt="2021-01-24T20:36:14.427" v="1446" actId="20577"/>
          <ac:spMkLst>
            <pc:docMk/>
            <pc:sldMk cId="107720717" sldId="426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21:01.815" v="299" actId="207"/>
          <ac:spMkLst>
            <pc:docMk/>
            <pc:sldMk cId="107720717" sldId="426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35:47.049" v="1423"/>
        <pc:sldMkLst>
          <pc:docMk/>
          <pc:sldMk cId="4257609872" sldId="427"/>
        </pc:sldMkLst>
        <pc:spChg chg="mod ord">
          <ac:chgData name="Ivan Pereira Falcão" userId="ddcc5ce3008ae4e5" providerId="LiveId" clId="{6FC40E09-DFFC-430E-8CE3-6BFD20064B51}" dt="2021-01-24T20:35:47.049" v="1423"/>
          <ac:spMkLst>
            <pc:docMk/>
            <pc:sldMk cId="4257609872" sldId="427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11:30.267" v="245" actId="207"/>
          <ac:spMkLst>
            <pc:docMk/>
            <pc:sldMk cId="4257609872" sldId="427"/>
            <ac:spMk id="5" creationId="{FF193844-2B1F-4E89-A8A2-7E1731199A96}"/>
          </ac:spMkLst>
        </pc:spChg>
        <pc:picChg chg="mod">
          <ac:chgData name="Ivan Pereira Falcão" userId="ddcc5ce3008ae4e5" providerId="LiveId" clId="{6FC40E09-DFFC-430E-8CE3-6BFD20064B51}" dt="2021-01-24T19:10:42.442" v="240" actId="1076"/>
          <ac:picMkLst>
            <pc:docMk/>
            <pc:sldMk cId="4257609872" sldId="427"/>
            <ac:picMk id="10242" creationId="{6EEE7BAB-FE0D-4EB6-ABC0-C3D44735C028}"/>
          </ac:picMkLst>
        </pc:picChg>
      </pc:sldChg>
      <pc:sldChg chg="modSp add mod modClrScheme chgLayout">
        <pc:chgData name="Ivan Pereira Falcão" userId="ddcc5ce3008ae4e5" providerId="LiveId" clId="{6FC40E09-DFFC-430E-8CE3-6BFD20064B51}" dt="2021-01-24T20:35:53.109" v="1426"/>
        <pc:sldMkLst>
          <pc:docMk/>
          <pc:sldMk cId="2673200735" sldId="428"/>
        </pc:sldMkLst>
        <pc:spChg chg="mod ord">
          <ac:chgData name="Ivan Pereira Falcão" userId="ddcc5ce3008ae4e5" providerId="LiveId" clId="{6FC40E09-DFFC-430E-8CE3-6BFD20064B51}" dt="2021-01-24T20:35:53.109" v="1426"/>
          <ac:spMkLst>
            <pc:docMk/>
            <pc:sldMk cId="2673200735" sldId="428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11:26.460" v="244" actId="207"/>
          <ac:spMkLst>
            <pc:docMk/>
            <pc:sldMk cId="2673200735" sldId="428"/>
            <ac:spMk id="5" creationId="{FF193844-2B1F-4E89-A8A2-7E1731199A96}"/>
          </ac:spMkLst>
        </pc:spChg>
      </pc:sldChg>
      <pc:sldChg chg="delSp modSp add mod modClrScheme chgLayout">
        <pc:chgData name="Ivan Pereira Falcão" userId="ddcc5ce3008ae4e5" providerId="LiveId" clId="{6FC40E09-DFFC-430E-8CE3-6BFD20064B51}" dt="2021-01-24T20:35:59.982" v="1429"/>
        <pc:sldMkLst>
          <pc:docMk/>
          <pc:sldMk cId="3957729747" sldId="429"/>
        </pc:sldMkLst>
        <pc:spChg chg="mod ord">
          <ac:chgData name="Ivan Pereira Falcão" userId="ddcc5ce3008ae4e5" providerId="LiveId" clId="{6FC40E09-DFFC-430E-8CE3-6BFD20064B51}" dt="2021-01-24T20:35:59.982" v="1429"/>
          <ac:spMkLst>
            <pc:docMk/>
            <pc:sldMk cId="3957729747" sldId="429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9:14:56.715" v="265" actId="207"/>
          <ac:spMkLst>
            <pc:docMk/>
            <pc:sldMk cId="3957729747" sldId="429"/>
            <ac:spMk id="5" creationId="{FF193844-2B1F-4E89-A8A2-7E1731199A96}"/>
          </ac:spMkLst>
        </pc:spChg>
        <pc:picChg chg="del mod">
          <ac:chgData name="Ivan Pereira Falcão" userId="ddcc5ce3008ae4e5" providerId="LiveId" clId="{6FC40E09-DFFC-430E-8CE3-6BFD20064B51}" dt="2021-01-24T19:14:49.155" v="262" actId="478"/>
          <ac:picMkLst>
            <pc:docMk/>
            <pc:sldMk cId="3957729747" sldId="429"/>
            <ac:picMk id="1026" creationId="{942B891E-A277-42B3-AF61-FD1C6A126462}"/>
          </ac:picMkLst>
        </pc:picChg>
      </pc:sldChg>
      <pc:sldChg chg="addSp delSp modSp add del mod modClrScheme chgLayout">
        <pc:chgData name="Ivan Pereira Falcão" userId="ddcc5ce3008ae4e5" providerId="LiveId" clId="{6FC40E09-DFFC-430E-8CE3-6BFD20064B51}" dt="2021-01-24T20:38:36.053" v="1524"/>
        <pc:sldMkLst>
          <pc:docMk/>
          <pc:sldMk cId="1275853910" sldId="430"/>
        </pc:sldMkLst>
        <pc:spChg chg="add del mod">
          <ac:chgData name="Ivan Pereira Falcão" userId="ddcc5ce3008ae4e5" providerId="LiveId" clId="{6FC40E09-DFFC-430E-8CE3-6BFD20064B51}" dt="2021-01-24T19:45:43.968" v="419" actId="478"/>
          <ac:spMkLst>
            <pc:docMk/>
            <pc:sldMk cId="1275853910" sldId="430"/>
            <ac:spMk id="2" creationId="{293D30E2-E5E9-46EB-86E2-1E7906E85CDF}"/>
          </ac:spMkLst>
        </pc:spChg>
        <pc:spChg chg="del mod">
          <ac:chgData name="Ivan Pereira Falcão" userId="ddcc5ce3008ae4e5" providerId="LiveId" clId="{6FC40E09-DFFC-430E-8CE3-6BFD20064B51}" dt="2021-01-24T19:35:02.962" v="402"/>
          <ac:spMkLst>
            <pc:docMk/>
            <pc:sldMk cId="1275853910" sldId="430"/>
            <ac:spMk id="3" creationId="{FEADAB64-ADDF-432E-920F-83E2AF721FCC}"/>
          </ac:spMkLst>
        </pc:spChg>
        <pc:spChg chg="mod ord">
          <ac:chgData name="Ivan Pereira Falcão" userId="ddcc5ce3008ae4e5" providerId="LiveId" clId="{6FC40E09-DFFC-430E-8CE3-6BFD20064B51}" dt="2021-01-24T20:38:36.053" v="1524"/>
          <ac:spMkLst>
            <pc:docMk/>
            <pc:sldMk cId="1275853910" sldId="430"/>
            <ac:spMk id="4" creationId="{00000000-0000-0000-0000-000000000000}"/>
          </ac:spMkLst>
        </pc:spChg>
        <pc:spChg chg="del">
          <ac:chgData name="Ivan Pereira Falcão" userId="ddcc5ce3008ae4e5" providerId="LiveId" clId="{6FC40E09-DFFC-430E-8CE3-6BFD20064B51}" dt="2021-01-24T19:33:59.960" v="396" actId="478"/>
          <ac:spMkLst>
            <pc:docMk/>
            <pc:sldMk cId="1275853910" sldId="430"/>
            <ac:spMk id="5" creationId="{FF193844-2B1F-4E89-A8A2-7E1731199A96}"/>
          </ac:spMkLst>
        </pc:spChg>
        <pc:spChg chg="add del">
          <ac:chgData name="Ivan Pereira Falcão" userId="ddcc5ce3008ae4e5" providerId="LiveId" clId="{6FC40E09-DFFC-430E-8CE3-6BFD20064B51}" dt="2021-01-24T19:45:11.578" v="411"/>
          <ac:spMkLst>
            <pc:docMk/>
            <pc:sldMk cId="1275853910" sldId="430"/>
            <ac:spMk id="6" creationId="{937EB87F-BCD1-484A-9086-5FF76DBFEFAF}"/>
          </ac:spMkLst>
        </pc:spChg>
        <pc:spChg chg="add del">
          <ac:chgData name="Ivan Pereira Falcão" userId="ddcc5ce3008ae4e5" providerId="LiveId" clId="{6FC40E09-DFFC-430E-8CE3-6BFD20064B51}" dt="2021-01-24T19:45:38.085" v="416"/>
          <ac:spMkLst>
            <pc:docMk/>
            <pc:sldMk cId="1275853910" sldId="430"/>
            <ac:spMk id="7" creationId="{7BF1DB74-1CD6-4F9F-B6C9-99DCBADD341E}"/>
          </ac:spMkLst>
        </pc:spChg>
        <pc:spChg chg="add del">
          <ac:chgData name="Ivan Pereira Falcão" userId="ddcc5ce3008ae4e5" providerId="LiveId" clId="{6FC40E09-DFFC-430E-8CE3-6BFD20064B51}" dt="2021-01-24T19:49:51.571" v="421"/>
          <ac:spMkLst>
            <pc:docMk/>
            <pc:sldMk cId="1275853910" sldId="430"/>
            <ac:spMk id="8" creationId="{417E08F0-EEA4-449A-B7C1-0E4027EC4B52}"/>
          </ac:spMkLst>
        </pc:spChg>
        <pc:spChg chg="add mod">
          <ac:chgData name="Ivan Pereira Falcão" userId="ddcc5ce3008ae4e5" providerId="LiveId" clId="{6FC40E09-DFFC-430E-8CE3-6BFD20064B51}" dt="2021-01-24T20:31:15.233" v="1362" actId="207"/>
          <ac:spMkLst>
            <pc:docMk/>
            <pc:sldMk cId="1275853910" sldId="430"/>
            <ac:spMk id="10" creationId="{4C8582BA-F648-4E3D-A7CF-AD34B14972BB}"/>
          </ac:spMkLst>
        </pc:spChg>
        <pc:spChg chg="add del">
          <ac:chgData name="Ivan Pereira Falcão" userId="ddcc5ce3008ae4e5" providerId="LiveId" clId="{6FC40E09-DFFC-430E-8CE3-6BFD20064B51}" dt="2021-01-24T19:51:54.840" v="432"/>
          <ac:spMkLst>
            <pc:docMk/>
            <pc:sldMk cId="1275853910" sldId="430"/>
            <ac:spMk id="11" creationId="{ED1EBD19-80F7-4F70-B32F-19538677BECF}"/>
          </ac:spMkLst>
        </pc:spChg>
        <pc:spChg chg="add del">
          <ac:chgData name="Ivan Pereira Falcão" userId="ddcc5ce3008ae4e5" providerId="LiveId" clId="{6FC40E09-DFFC-430E-8CE3-6BFD20064B51}" dt="2021-01-24T19:53:15.677" v="485"/>
          <ac:spMkLst>
            <pc:docMk/>
            <pc:sldMk cId="1275853910" sldId="430"/>
            <ac:spMk id="12" creationId="{6D8C5FFF-FC30-4BCF-86B2-DA8E31FC8746}"/>
          </ac:spMkLst>
        </pc:spChg>
      </pc:sldChg>
      <pc:sldChg chg="delSp modSp add mod modClrScheme chgLayout">
        <pc:chgData name="Ivan Pereira Falcão" userId="ddcc5ce3008ae4e5" providerId="LiveId" clId="{6FC40E09-DFFC-430E-8CE3-6BFD20064B51}" dt="2021-01-24T20:37:29.547" v="1487" actId="20577"/>
        <pc:sldMkLst>
          <pc:docMk/>
          <pc:sldMk cId="1655831141" sldId="432"/>
        </pc:sldMkLst>
        <pc:spChg chg="mod ord">
          <ac:chgData name="Ivan Pereira Falcão" userId="ddcc5ce3008ae4e5" providerId="LiveId" clId="{6FC40E09-DFFC-430E-8CE3-6BFD20064B51}" dt="2021-01-24T20:37:29.547" v="1487" actId="20577"/>
          <ac:spMkLst>
            <pc:docMk/>
            <pc:sldMk cId="1655831141" sldId="432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8:59.991" v="1309" actId="207"/>
          <ac:spMkLst>
            <pc:docMk/>
            <pc:sldMk cId="1655831141" sldId="432"/>
            <ac:spMk id="5" creationId="{FF193844-2B1F-4E89-A8A2-7E1731199A96}"/>
          </ac:spMkLst>
        </pc:spChg>
        <pc:spChg chg="del">
          <ac:chgData name="Ivan Pereira Falcão" userId="ddcc5ce3008ae4e5" providerId="LiveId" clId="{6FC40E09-DFFC-430E-8CE3-6BFD20064B51}" dt="2021-01-24T19:23:17.669" v="312" actId="478"/>
          <ac:spMkLst>
            <pc:docMk/>
            <pc:sldMk cId="1655831141" sldId="432"/>
            <ac:spMk id="6" creationId="{8E32B1C5-BFC7-4B39-AF21-680A1323A79E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58:38.012" v="1627" actId="207"/>
        <pc:sldMkLst>
          <pc:docMk/>
          <pc:sldMk cId="410611414" sldId="433"/>
        </pc:sldMkLst>
        <pc:spChg chg="mod ord">
          <ac:chgData name="Ivan Pereira Falcão" userId="ddcc5ce3008ae4e5" providerId="LiveId" clId="{6FC40E09-DFFC-430E-8CE3-6BFD20064B51}" dt="2021-01-24T20:37:48.359" v="1493"/>
          <ac:spMkLst>
            <pc:docMk/>
            <pc:sldMk cId="410611414" sldId="433"/>
            <ac:spMk id="4" creationId="{00000000-0000-0000-0000-000000000000}"/>
          </ac:spMkLst>
        </pc:spChg>
        <pc:graphicFrameChg chg="modGraphic">
          <ac:chgData name="Ivan Pereira Falcão" userId="ddcc5ce3008ae4e5" providerId="LiveId" clId="{6FC40E09-DFFC-430E-8CE3-6BFD20064B51}" dt="2021-01-24T20:58:38.012" v="1627" actId="207"/>
          <ac:graphicFrameMkLst>
            <pc:docMk/>
            <pc:sldMk cId="410611414" sldId="433"/>
            <ac:graphicFrameMk id="3" creationId="{81DCFBA0-6B6D-40DD-9BC1-F56489CDA8EC}"/>
          </ac:graphicFrameMkLst>
        </pc:graphicFrameChg>
      </pc:sldChg>
      <pc:sldChg chg="modSp mod">
        <pc:chgData name="Ivan Pereira Falcão" userId="ddcc5ce3008ae4e5" providerId="LiveId" clId="{6FC40E09-DFFC-430E-8CE3-6BFD20064B51}" dt="2021-01-24T20:13:50.963" v="862" actId="20577"/>
        <pc:sldMkLst>
          <pc:docMk/>
          <pc:sldMk cId="1892057436" sldId="434"/>
        </pc:sldMkLst>
        <pc:spChg chg="mod">
          <ac:chgData name="Ivan Pereira Falcão" userId="ddcc5ce3008ae4e5" providerId="LiveId" clId="{6FC40E09-DFFC-430E-8CE3-6BFD20064B51}" dt="2021-01-24T20:13:50.963" v="862" actId="20577"/>
          <ac:spMkLst>
            <pc:docMk/>
            <pc:sldMk cId="1892057436" sldId="434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07:03.236" v="708" actId="20577"/>
        <pc:sldMkLst>
          <pc:docMk/>
          <pc:sldMk cId="2876261798" sldId="436"/>
        </pc:sldMkLst>
        <pc:spChg chg="mod">
          <ac:chgData name="Ivan Pereira Falcão" userId="ddcc5ce3008ae4e5" providerId="LiveId" clId="{6FC40E09-DFFC-430E-8CE3-6BFD20064B51}" dt="2021-01-24T20:07:03.236" v="708" actId="20577"/>
          <ac:spMkLst>
            <pc:docMk/>
            <pc:sldMk cId="2876261798" sldId="436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3:54.182" v="863" actId="20577"/>
        <pc:sldMkLst>
          <pc:docMk/>
          <pc:sldMk cId="3501715140" sldId="438"/>
        </pc:sldMkLst>
        <pc:spChg chg="mod">
          <ac:chgData name="Ivan Pereira Falcão" userId="ddcc5ce3008ae4e5" providerId="LiveId" clId="{6FC40E09-DFFC-430E-8CE3-6BFD20064B51}" dt="2021-01-24T20:13:54.182" v="863" actId="20577"/>
          <ac:spMkLst>
            <pc:docMk/>
            <pc:sldMk cId="3501715140" sldId="438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4:44.247" v="911"/>
        <pc:sldMkLst>
          <pc:docMk/>
          <pc:sldMk cId="2658312108" sldId="439"/>
        </pc:sldMkLst>
        <pc:spChg chg="mod">
          <ac:chgData name="Ivan Pereira Falcão" userId="ddcc5ce3008ae4e5" providerId="LiveId" clId="{6FC40E09-DFFC-430E-8CE3-6BFD20064B51}" dt="2021-01-24T20:14:44.247" v="911"/>
          <ac:spMkLst>
            <pc:docMk/>
            <pc:sldMk cId="2658312108" sldId="439"/>
            <ac:spMk id="4" creationId="{00000000-0000-0000-0000-000000000000}"/>
          </ac:spMkLst>
        </pc:spChg>
      </pc:sldChg>
      <pc:sldChg chg="modSp mod">
        <pc:chgData name="Ivan Pereira Falcão" userId="ddcc5ce3008ae4e5" providerId="LiveId" clId="{6FC40E09-DFFC-430E-8CE3-6BFD20064B51}" dt="2021-01-24T20:15:11.117" v="926"/>
        <pc:sldMkLst>
          <pc:docMk/>
          <pc:sldMk cId="2772259918" sldId="440"/>
        </pc:sldMkLst>
        <pc:spChg chg="mod">
          <ac:chgData name="Ivan Pereira Falcão" userId="ddcc5ce3008ae4e5" providerId="LiveId" clId="{6FC40E09-DFFC-430E-8CE3-6BFD20064B51}" dt="2021-01-24T20:15:11.117" v="926"/>
          <ac:spMkLst>
            <pc:docMk/>
            <pc:sldMk cId="2772259918" sldId="440"/>
            <ac:spMk id="4" creationId="{00000000-0000-0000-0000-000000000000}"/>
          </ac:spMkLst>
        </pc:spChg>
      </pc:sldChg>
      <pc:sldChg chg="modSp mod ord">
        <pc:chgData name="Ivan Pereira Falcão" userId="ddcc5ce3008ae4e5" providerId="LiveId" clId="{6FC40E09-DFFC-430E-8CE3-6BFD20064B51}" dt="2021-01-24T20:43:52.575" v="1569" actId="20577"/>
        <pc:sldMkLst>
          <pc:docMk/>
          <pc:sldMk cId="1763233307" sldId="441"/>
        </pc:sldMkLst>
        <pc:spChg chg="mod">
          <ac:chgData name="Ivan Pereira Falcão" userId="ddcc5ce3008ae4e5" providerId="LiveId" clId="{6FC40E09-DFFC-430E-8CE3-6BFD20064B51}" dt="2021-01-24T20:43:52.575" v="1569" actId="20577"/>
          <ac:spMkLst>
            <pc:docMk/>
            <pc:sldMk cId="1763233307" sldId="441"/>
            <ac:spMk id="15" creationId="{6D0FF19E-564D-4224-8DED-68ACC419C856}"/>
          </ac:spMkLst>
        </pc:spChg>
      </pc:sldChg>
      <pc:sldChg chg="modSp mod">
        <pc:chgData name="Ivan Pereira Falcão" userId="ddcc5ce3008ae4e5" providerId="LiveId" clId="{6FC40E09-DFFC-430E-8CE3-6BFD20064B51}" dt="2021-01-24T20:09:16.341" v="750" actId="20577"/>
        <pc:sldMkLst>
          <pc:docMk/>
          <pc:sldMk cId="1599325364" sldId="442"/>
        </pc:sldMkLst>
        <pc:spChg chg="mod">
          <ac:chgData name="Ivan Pereira Falcão" userId="ddcc5ce3008ae4e5" providerId="LiveId" clId="{6FC40E09-DFFC-430E-8CE3-6BFD20064B51}" dt="2021-01-24T20:09:16.341" v="750" actId="20577"/>
          <ac:spMkLst>
            <pc:docMk/>
            <pc:sldMk cId="1599325364" sldId="442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16:56:23.016" v="2" actId="20577"/>
          <ac:spMkLst>
            <pc:docMk/>
            <pc:sldMk cId="1599325364" sldId="442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16:48.749" v="983" actId="20577"/>
        <pc:sldMkLst>
          <pc:docMk/>
          <pc:sldMk cId="3627105197" sldId="443"/>
        </pc:sldMkLst>
        <pc:spChg chg="mod ord">
          <ac:chgData name="Ivan Pereira Falcão" userId="ddcc5ce3008ae4e5" providerId="LiveId" clId="{6FC40E09-DFFC-430E-8CE3-6BFD20064B51}" dt="2021-01-24T20:16:48.749" v="983" actId="20577"/>
          <ac:spMkLst>
            <pc:docMk/>
            <pc:sldMk cId="3627105197" sldId="443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15:32.266" v="928" actId="20577"/>
          <ac:spMkLst>
            <pc:docMk/>
            <pc:sldMk cId="3627105197" sldId="443"/>
            <ac:spMk id="5" creationId="{FF193844-2B1F-4E89-A8A2-7E1731199A96}"/>
          </ac:spMkLst>
        </pc:spChg>
      </pc:sldChg>
      <pc:sldChg chg="modSp add mod modClrScheme chgLayout">
        <pc:chgData name="Ivan Pereira Falcão" userId="ddcc5ce3008ae4e5" providerId="LiveId" clId="{6FC40E09-DFFC-430E-8CE3-6BFD20064B51}" dt="2021-01-24T20:24:49.684" v="1172" actId="20577"/>
        <pc:sldMkLst>
          <pc:docMk/>
          <pc:sldMk cId="3417337668" sldId="444"/>
        </pc:sldMkLst>
        <pc:spChg chg="mod ord">
          <ac:chgData name="Ivan Pereira Falcão" userId="ddcc5ce3008ae4e5" providerId="LiveId" clId="{6FC40E09-DFFC-430E-8CE3-6BFD20064B51}" dt="2021-01-24T20:18:00.321" v="1008"/>
          <ac:spMkLst>
            <pc:docMk/>
            <pc:sldMk cId="3417337668" sldId="444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4:49.684" v="1172" actId="20577"/>
          <ac:spMkLst>
            <pc:docMk/>
            <pc:sldMk cId="3417337668" sldId="444"/>
            <ac:spMk id="5" creationId="{FF193844-2B1F-4E89-A8A2-7E1731199A96}"/>
          </ac:spMkLst>
        </pc:spChg>
      </pc:sldChg>
      <pc:sldChg chg="addSp delSp modSp add mod">
        <pc:chgData name="Ivan Pereira Falcão" userId="ddcc5ce3008ae4e5" providerId="LiveId" clId="{6FC40E09-DFFC-430E-8CE3-6BFD20064B51}" dt="2021-01-24T20:24:22.507" v="1141" actId="20577"/>
        <pc:sldMkLst>
          <pc:docMk/>
          <pc:sldMk cId="2008701225" sldId="445"/>
        </pc:sldMkLst>
        <pc:spChg chg="mod">
          <ac:chgData name="Ivan Pereira Falcão" userId="ddcc5ce3008ae4e5" providerId="LiveId" clId="{6FC40E09-DFFC-430E-8CE3-6BFD20064B51}" dt="2021-01-24T20:17:54.049" v="1005"/>
          <ac:spMkLst>
            <pc:docMk/>
            <pc:sldMk cId="2008701225" sldId="445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4:22.507" v="1141" actId="20577"/>
          <ac:spMkLst>
            <pc:docMk/>
            <pc:sldMk cId="2008701225" sldId="445"/>
            <ac:spMk id="5" creationId="{FF193844-2B1F-4E89-A8A2-7E1731199A96}"/>
          </ac:spMkLst>
        </pc:spChg>
        <pc:spChg chg="add del mod">
          <ac:chgData name="Ivan Pereira Falcão" userId="ddcc5ce3008ae4e5" providerId="LiveId" clId="{6FC40E09-DFFC-430E-8CE3-6BFD20064B51}" dt="2021-01-24T20:17:41.393" v="996"/>
          <ac:spMkLst>
            <pc:docMk/>
            <pc:sldMk cId="2008701225" sldId="445"/>
            <ac:spMk id="6" creationId="{5F892C40-5000-46E6-AF88-FB83C6669706}"/>
          </ac:spMkLst>
        </pc:spChg>
      </pc:sldChg>
      <pc:sldChg chg="modSp add mod">
        <pc:chgData name="Ivan Pereira Falcão" userId="ddcc5ce3008ae4e5" providerId="LiveId" clId="{6FC40E09-DFFC-430E-8CE3-6BFD20064B51}" dt="2021-01-24T20:34:38.158" v="1380"/>
        <pc:sldMkLst>
          <pc:docMk/>
          <pc:sldMk cId="2360404909" sldId="446"/>
        </pc:sldMkLst>
        <pc:spChg chg="mod">
          <ac:chgData name="Ivan Pereira Falcão" userId="ddcc5ce3008ae4e5" providerId="LiveId" clId="{6FC40E09-DFFC-430E-8CE3-6BFD20064B51}" dt="2021-01-24T20:34:38.158" v="1380"/>
          <ac:spMkLst>
            <pc:docMk/>
            <pc:sldMk cId="2360404909" sldId="446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26:55.644" v="1267" actId="20577"/>
          <ac:spMkLst>
            <pc:docMk/>
            <pc:sldMk cId="2360404909" sldId="446"/>
            <ac:spMk id="5" creationId="{FF193844-2B1F-4E89-A8A2-7E1731199A96}"/>
          </ac:spMkLst>
        </pc:spChg>
      </pc:sldChg>
      <pc:sldChg chg="delSp modSp add mod">
        <pc:chgData name="Ivan Pereira Falcão" userId="ddcc5ce3008ae4e5" providerId="LiveId" clId="{6FC40E09-DFFC-430E-8CE3-6BFD20064B51}" dt="2021-01-24T20:37:41.530" v="1490"/>
        <pc:sldMkLst>
          <pc:docMk/>
          <pc:sldMk cId="2529463719" sldId="447"/>
        </pc:sldMkLst>
        <pc:spChg chg="mod">
          <ac:chgData name="Ivan Pereira Falcão" userId="ddcc5ce3008ae4e5" providerId="LiveId" clId="{6FC40E09-DFFC-430E-8CE3-6BFD20064B51}" dt="2021-01-24T20:37:41.530" v="1490"/>
          <ac:spMkLst>
            <pc:docMk/>
            <pc:sldMk cId="2529463719" sldId="447"/>
            <ac:spMk id="4" creationId="{00000000-0000-0000-0000-000000000000}"/>
          </ac:spMkLst>
        </pc:spChg>
        <pc:spChg chg="del">
          <ac:chgData name="Ivan Pereira Falcão" userId="ddcc5ce3008ae4e5" providerId="LiveId" clId="{6FC40E09-DFFC-430E-8CE3-6BFD20064B51}" dt="2021-01-24T19:23:51.331" v="317" actId="478"/>
          <ac:spMkLst>
            <pc:docMk/>
            <pc:sldMk cId="2529463719" sldId="447"/>
            <ac:spMk id="5" creationId="{FF193844-2B1F-4E89-A8A2-7E1731199A96}"/>
          </ac:spMkLst>
        </pc:spChg>
        <pc:spChg chg="mod">
          <ac:chgData name="Ivan Pereira Falcão" userId="ddcc5ce3008ae4e5" providerId="LiveId" clId="{6FC40E09-DFFC-430E-8CE3-6BFD20064B51}" dt="2021-01-24T19:24:25.714" v="325" actId="207"/>
          <ac:spMkLst>
            <pc:docMk/>
            <pc:sldMk cId="2529463719" sldId="447"/>
            <ac:spMk id="6" creationId="{8E32B1C5-BFC7-4B39-AF21-680A1323A79E}"/>
          </ac:spMkLst>
        </pc:spChg>
      </pc:sldChg>
      <pc:sldChg chg="modSp add mod">
        <pc:chgData name="Ivan Pereira Falcão" userId="ddcc5ce3008ae4e5" providerId="LiveId" clId="{6FC40E09-DFFC-430E-8CE3-6BFD20064B51}" dt="2021-01-24T20:38:44.294" v="1527"/>
        <pc:sldMkLst>
          <pc:docMk/>
          <pc:sldMk cId="4128871059" sldId="448"/>
        </pc:sldMkLst>
        <pc:spChg chg="mod">
          <ac:chgData name="Ivan Pereira Falcão" userId="ddcc5ce3008ae4e5" providerId="LiveId" clId="{6FC40E09-DFFC-430E-8CE3-6BFD20064B51}" dt="2021-01-24T20:38:44.294" v="1527"/>
          <ac:spMkLst>
            <pc:docMk/>
            <pc:sldMk cId="4128871059" sldId="448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00:33.925" v="558" actId="207"/>
          <ac:spMkLst>
            <pc:docMk/>
            <pc:sldMk cId="4128871059" sldId="448"/>
            <ac:spMk id="10" creationId="{4C8582BA-F648-4E3D-A7CF-AD34B14972BB}"/>
          </ac:spMkLst>
        </pc:spChg>
      </pc:sldChg>
      <pc:sldChg chg="modSp add del mod">
        <pc:chgData name="Ivan Pereira Falcão" userId="ddcc5ce3008ae4e5" providerId="LiveId" clId="{6FC40E09-DFFC-430E-8CE3-6BFD20064B51}" dt="2021-01-24T19:58:37.283" v="550" actId="47"/>
        <pc:sldMkLst>
          <pc:docMk/>
          <pc:sldMk cId="2960241253" sldId="449"/>
        </pc:sldMkLst>
        <pc:spChg chg="mod">
          <ac:chgData name="Ivan Pereira Falcão" userId="ddcc5ce3008ae4e5" providerId="LiveId" clId="{6FC40E09-DFFC-430E-8CE3-6BFD20064B51}" dt="2021-01-24T19:58:10.941" v="549" actId="20577"/>
          <ac:spMkLst>
            <pc:docMk/>
            <pc:sldMk cId="2960241253" sldId="449"/>
            <ac:spMk id="10" creationId="{4C8582BA-F648-4E3D-A7CF-AD34B14972BB}"/>
          </ac:spMkLst>
        </pc:spChg>
      </pc:sldChg>
      <pc:sldChg chg="modSp add mod">
        <pc:chgData name="Ivan Pereira Falcão" userId="ddcc5ce3008ae4e5" providerId="LiveId" clId="{6FC40E09-DFFC-430E-8CE3-6BFD20064B51}" dt="2021-01-24T20:38:48.834" v="1530"/>
        <pc:sldMkLst>
          <pc:docMk/>
          <pc:sldMk cId="3497246033" sldId="449"/>
        </pc:sldMkLst>
        <pc:spChg chg="mod">
          <ac:chgData name="Ivan Pereira Falcão" userId="ddcc5ce3008ae4e5" providerId="LiveId" clId="{6FC40E09-DFFC-430E-8CE3-6BFD20064B51}" dt="2021-01-24T20:38:48.834" v="1530"/>
          <ac:spMkLst>
            <pc:docMk/>
            <pc:sldMk cId="3497246033" sldId="449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00:38.156" v="559" actId="207"/>
          <ac:spMkLst>
            <pc:docMk/>
            <pc:sldMk cId="3497246033" sldId="449"/>
            <ac:spMk id="10" creationId="{4C8582BA-F648-4E3D-A7CF-AD34B14972BB}"/>
          </ac:spMkLst>
        </pc:spChg>
      </pc:sldChg>
      <pc:sldChg chg="modSp add mod">
        <pc:chgData name="Ivan Pereira Falcão" userId="ddcc5ce3008ae4e5" providerId="LiveId" clId="{6FC40E09-DFFC-430E-8CE3-6BFD20064B51}" dt="2021-01-24T20:38:53.298" v="1533"/>
        <pc:sldMkLst>
          <pc:docMk/>
          <pc:sldMk cId="977468591" sldId="450"/>
        </pc:sldMkLst>
        <pc:spChg chg="mod">
          <ac:chgData name="Ivan Pereira Falcão" userId="ddcc5ce3008ae4e5" providerId="LiveId" clId="{6FC40E09-DFFC-430E-8CE3-6BFD20064B51}" dt="2021-01-24T20:38:53.298" v="1533"/>
          <ac:spMkLst>
            <pc:docMk/>
            <pc:sldMk cId="977468591" sldId="450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00:44.468" v="560" actId="207"/>
          <ac:spMkLst>
            <pc:docMk/>
            <pc:sldMk cId="977468591" sldId="450"/>
            <ac:spMk id="10" creationId="{4C8582BA-F648-4E3D-A7CF-AD34B14972BB}"/>
          </ac:spMkLst>
        </pc:spChg>
      </pc:sldChg>
      <pc:sldChg chg="addSp delSp modSp add mod">
        <pc:chgData name="Ivan Pereira Falcão" userId="ddcc5ce3008ae4e5" providerId="LiveId" clId="{6FC40E09-DFFC-430E-8CE3-6BFD20064B51}" dt="2021-01-24T20:38:58.897" v="1538"/>
        <pc:sldMkLst>
          <pc:docMk/>
          <pc:sldMk cId="4177296290" sldId="451"/>
        </pc:sldMkLst>
        <pc:spChg chg="add del">
          <ac:chgData name="Ivan Pereira Falcão" userId="ddcc5ce3008ae4e5" providerId="LiveId" clId="{6FC40E09-DFFC-430E-8CE3-6BFD20064B51}" dt="2021-01-24T20:02:46.145" v="563"/>
          <ac:spMkLst>
            <pc:docMk/>
            <pc:sldMk cId="4177296290" sldId="451"/>
            <ac:spMk id="2" creationId="{DF90F658-A9E9-4FCA-9152-3111210D4681}"/>
          </ac:spMkLst>
        </pc:spChg>
        <pc:spChg chg="mod">
          <ac:chgData name="Ivan Pereira Falcão" userId="ddcc5ce3008ae4e5" providerId="LiveId" clId="{6FC40E09-DFFC-430E-8CE3-6BFD20064B51}" dt="2021-01-24T20:38:58.897" v="1538"/>
          <ac:spMkLst>
            <pc:docMk/>
            <pc:sldMk cId="4177296290" sldId="451"/>
            <ac:spMk id="4" creationId="{00000000-0000-0000-0000-000000000000}"/>
          </ac:spMkLst>
        </pc:spChg>
        <pc:spChg chg="mod">
          <ac:chgData name="Ivan Pereira Falcão" userId="ddcc5ce3008ae4e5" providerId="LiveId" clId="{6FC40E09-DFFC-430E-8CE3-6BFD20064B51}" dt="2021-01-24T20:02:56.425" v="566"/>
          <ac:spMkLst>
            <pc:docMk/>
            <pc:sldMk cId="4177296290" sldId="451"/>
            <ac:spMk id="10" creationId="{4C8582BA-F648-4E3D-A7CF-AD34B14972BB}"/>
          </ac:spMkLst>
        </pc:spChg>
      </pc:sldChg>
      <pc:sldChg chg="modSp add mod">
        <pc:chgData name="Ivan Pereira Falcão" userId="ddcc5ce3008ae4e5" providerId="LiveId" clId="{6FC40E09-DFFC-430E-8CE3-6BFD20064B51}" dt="2021-01-24T20:45:26.803" v="1578" actId="20577"/>
        <pc:sldMkLst>
          <pc:docMk/>
          <pc:sldMk cId="946253332" sldId="452"/>
        </pc:sldMkLst>
        <pc:spChg chg="mod">
          <ac:chgData name="Ivan Pereira Falcão" userId="ddcc5ce3008ae4e5" providerId="LiveId" clId="{6FC40E09-DFFC-430E-8CE3-6BFD20064B51}" dt="2021-01-24T20:45:26.803" v="1578" actId="20577"/>
          <ac:spMkLst>
            <pc:docMk/>
            <pc:sldMk cId="946253332" sldId="452"/>
            <ac:spMk id="15" creationId="{6D0FF19E-564D-4224-8DED-68ACC419C8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36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0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818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92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34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1137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65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966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38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82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277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020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53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741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297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56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939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28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03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39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179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05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863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70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62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057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041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88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540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484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281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25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49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4455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1047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366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405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8696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836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0003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5173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710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932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6336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7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0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84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3C4D5-F735-4CA0-B53B-4F87B714FF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43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146720" y="86683"/>
            <a:ext cx="660008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73763"/>
                </a:solidFill>
                <a:latin typeface="+mn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073763"/>
                </a:solidFill>
                <a:latin typeface="+mn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7376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146720" y="86683"/>
            <a:ext cx="660008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73763"/>
                </a:solidFill>
                <a:latin typeface="+mn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rgbClr val="073763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146720" y="86683"/>
            <a:ext cx="660008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73763"/>
                </a:solidFill>
                <a:latin typeface="+mn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35108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rgbClr val="073763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61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887506"/>
            <a:ext cx="6367800" cy="3653444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073763"/>
                </a:solidFill>
                <a:latin typeface="+mn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073763"/>
                </a:solidFill>
                <a:latin typeface="+mn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rgbClr val="07376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73763"/>
                </a:solidFill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073763"/>
                </a:solidFill>
                <a:latin typeface="+mn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73763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15"/>
          <p:cNvSpPr/>
          <p:nvPr userDrawn="1"/>
        </p:nvSpPr>
        <p:spPr>
          <a:xfrm>
            <a:off x="0" y="1"/>
            <a:ext cx="7169921" cy="789552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969696">
                  <a:alpha val="92000"/>
                </a:srgbClr>
              </a:gs>
              <a:gs pos="100000">
                <a:srgbClr val="960F68">
                  <a:alpha val="92000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50"/>
          </a:p>
        </p:txBody>
      </p:sp>
      <p:pic>
        <p:nvPicPr>
          <p:cNvPr id="11" name="10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4" t="19334" r="18354" b="19536"/>
          <a:stretch/>
        </p:blipFill>
        <p:spPr>
          <a:xfrm>
            <a:off x="7452320" y="141482"/>
            <a:ext cx="1421145" cy="648071"/>
          </a:xfrm>
          <a:prstGeom prst="rect">
            <a:avLst/>
          </a:prstGeom>
        </p:spPr>
      </p:pic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200" baseline="0">
                <a:solidFill>
                  <a:srgbClr val="960F68"/>
                </a:solidFill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minúscula)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2"/>
            <a:ext cx="8280920" cy="2213893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9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9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9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9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/>
              <a:t>Xxxxxxxxx</a:t>
            </a:r>
            <a:r>
              <a:rPr lang="es-ES" dirty="0"/>
              <a:t> </a:t>
            </a:r>
            <a:r>
              <a:rPr lang="es-ES" dirty="0" err="1"/>
              <a:t>xxxxxxxx</a:t>
            </a:r>
            <a:r>
              <a:rPr lang="es-ES" dirty="0"/>
              <a:t> </a:t>
            </a:r>
            <a:r>
              <a:rPr lang="es-ES" dirty="0" err="1"/>
              <a:t>xxxxxxx</a:t>
            </a:r>
            <a:r>
              <a:rPr lang="es-ES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0" y="232793"/>
            <a:ext cx="6642483" cy="324000"/>
          </a:xfrm>
        </p:spPr>
        <p:txBody>
          <a:bodyPr anchor="t">
            <a:normAutofit/>
          </a:bodyPr>
          <a:lstStyle>
            <a:lvl1pPr algn="l">
              <a:defRPr sz="135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18, minúscula, negrita, blanco)</a:t>
            </a:r>
          </a:p>
        </p:txBody>
      </p:sp>
    </p:spTree>
    <p:extLst>
      <p:ext uri="{BB962C8B-B14F-4D97-AF65-F5344CB8AC3E}">
        <p14:creationId xmlns:p14="http://schemas.microsoft.com/office/powerpoint/2010/main" val="26254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" name="Google Shape;75;p15">
            <a:extLst>
              <a:ext uri="{FF2B5EF4-FFF2-40B4-BE49-F238E27FC236}">
                <a16:creationId xmlns:a16="http://schemas.microsoft.com/office/drawing/2014/main" id="{A899FA09-BCAF-4FB5-96DF-C9FBFB7B7AF6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9;p13">
            <a:extLst>
              <a:ext uri="{FF2B5EF4-FFF2-40B4-BE49-F238E27FC236}">
                <a16:creationId xmlns:a16="http://schemas.microsoft.com/office/drawing/2014/main" id="{92663CAC-2677-402F-B81E-444545A284AD}"/>
              </a:ext>
            </a:extLst>
          </p:cNvPr>
          <p:cNvSpPr/>
          <p:nvPr userDrawn="1"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48" r:id="rId2"/>
    <p:sldLayoutId id="2147483653" r:id="rId3"/>
    <p:sldLayoutId id="2147483661" r:id="rId4"/>
    <p:sldLayoutId id="2147483654" r:id="rId5"/>
    <p:sldLayoutId id="2147483655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73763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?_ga=2.219152154.265858086.1612118441-215605817.1612018441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mazon.com.br/Learning-Scala-Practical-Functional-Programming-ebook/dp/B00QW1RQ94/ref=sr_1_3?__mk_pt_BR=%C3%85M%C3%85%C5%BD%C3%95%C3%91&amp;dchild=1&amp;keywords=Scala+language&amp;qid=1612117681&amp;sr=8-3" TargetMode="External"/><Relationship Id="rId4" Type="http://schemas.openxmlformats.org/officeDocument/2006/relationships/hyperlink" Target="https://alvinalexander.com/scala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Ivan Pereira Falcão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Expert Data/Cloud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Engineer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Aceleração Global </a:t>
            </a:r>
            <a:r>
              <a:rPr lang="pt-BR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Scala: o poder de uma linguagem </a:t>
            </a:r>
            <a:r>
              <a:rPr lang="pt-BR" sz="2400" b="1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multiparadigma</a:t>
            </a:r>
            <a:r>
              <a:rPr lang="pt-BR" sz="24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 err="1">
                <a:solidFill>
                  <a:srgbClr val="073763"/>
                </a:solidFill>
                <a:latin typeface="+mn-lt"/>
              </a:rPr>
              <a:t>Archetypes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153590" y="1048599"/>
            <a:ext cx="8836819" cy="423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Vamos utilizar 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para criação do nosso projeto. Utilizaremos o seguinte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archetype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para gerar as estruturas necessárias: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Group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net.alchim31.maven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ArtifactID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scala-archetype-simple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Version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1.6</a:t>
            </a:r>
          </a:p>
          <a:p>
            <a:pPr lvl="1"/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Utilizar o comando: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b="1" dirty="0">
                <a:solidFill>
                  <a:srgbClr val="073763"/>
                </a:solidFill>
                <a:latin typeface="+mn-lt"/>
              </a:rPr>
              <a:t>mvn </a:t>
            </a: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archetype:generate</a:t>
            </a:r>
            <a:r>
              <a:rPr lang="pt-BR" sz="2000" b="1" dirty="0">
                <a:solidFill>
                  <a:srgbClr val="073763"/>
                </a:solidFill>
                <a:latin typeface="+mn-lt"/>
              </a:rPr>
              <a:t> -</a:t>
            </a: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DarchetypeGroupId</a:t>
            </a:r>
            <a:r>
              <a:rPr lang="pt-BR" sz="2000" b="1" dirty="0">
                <a:solidFill>
                  <a:srgbClr val="073763"/>
                </a:solidFill>
                <a:latin typeface="+mn-lt"/>
              </a:rPr>
              <a:t>=net.alchim31.maven -</a:t>
            </a: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DarchetypeArtifactId</a:t>
            </a:r>
            <a:r>
              <a:rPr lang="pt-BR" sz="2000" b="1" dirty="0">
                <a:solidFill>
                  <a:srgbClr val="073763"/>
                </a:solidFill>
                <a:latin typeface="+mn-lt"/>
              </a:rPr>
              <a:t>=</a:t>
            </a: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scala-archetype-simple</a:t>
            </a:r>
            <a:r>
              <a:rPr lang="pt-BR" sz="2000" b="1" dirty="0">
                <a:solidFill>
                  <a:srgbClr val="073763"/>
                </a:solidFill>
                <a:latin typeface="+mn-lt"/>
              </a:rPr>
              <a:t> -</a:t>
            </a: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DarchetypeVersion</a:t>
            </a:r>
            <a:r>
              <a:rPr lang="pt-BR" sz="2000" b="1" dirty="0">
                <a:solidFill>
                  <a:srgbClr val="073763"/>
                </a:solidFill>
                <a:latin typeface="+mn-lt"/>
              </a:rPr>
              <a:t>=1.6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800" dirty="0"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660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pom.xml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207170" y="951146"/>
            <a:ext cx="8829674" cy="480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Adicionar as informações: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073763"/>
                </a:solidFill>
                <a:latin typeface="+mn-lt"/>
              </a:rPr>
              <a:t>GroupID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073763"/>
                </a:solidFill>
                <a:latin typeface="+mn-lt"/>
              </a:rPr>
              <a:t>ArtfactID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073763"/>
                </a:solidFill>
                <a:latin typeface="+mn-lt"/>
              </a:rPr>
              <a:t>Version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073763"/>
                </a:solidFill>
                <a:latin typeface="+mn-lt"/>
              </a:rPr>
              <a:t>Package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Se tudo estiver Ok, apenas confirme com “Y”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73763"/>
                </a:solidFill>
                <a:latin typeface="+mn-lt"/>
              </a:rPr>
              <a:t>Deletar o diretório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src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/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test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/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scala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/samples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73763"/>
                </a:solidFill>
                <a:latin typeface="+mn-lt"/>
              </a:rPr>
              <a:t>No arquivo pom.xml: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73763"/>
                </a:solidFill>
                <a:latin typeface="+mn-lt"/>
              </a:rPr>
              <a:t>Remover a linha &lt;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arg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&gt;-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make:transitive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&lt;/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arg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73763"/>
                </a:solidFill>
                <a:latin typeface="+mn-lt"/>
              </a:rPr>
              <a:t>Alterar a linha </a:t>
            </a:r>
            <a:r>
              <a:rPr lang="it-IT" sz="1800" dirty="0">
                <a:solidFill>
                  <a:srgbClr val="073763"/>
                </a:solidFill>
                <a:latin typeface="+mn-lt"/>
              </a:rPr>
              <a:t>&lt;scala.version&gt;2.11.5&lt;/scala.version&gt; para &lt;scala.version&gt;2.11.12&lt;/scala.version&gt;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77021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Executando meu código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285750" y="1441505"/>
            <a:ext cx="8608219" cy="27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Para gerar o projeto, entre no diretório contendo o arquivo pom.xml do projeto e: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Utilize o comando mvn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package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lvl="1"/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Para executar o programa: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scala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-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classpath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target/{nome do jar}.jar {meu pacote}.{meu objeto}</a:t>
            </a:r>
          </a:p>
          <a:p>
            <a:pPr lvl="1"/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42847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sz="1650" b="1" dirty="0">
                <a:solidFill>
                  <a:schemeClr val="bg1"/>
                </a:solidFill>
              </a:rPr>
              <a:t>Compilando e executando um programa Scala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114299" y="1938863"/>
            <a:ext cx="9029701" cy="3139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&lt;!-- 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Shade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 Plugin --&gt;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&lt;plugin&gt;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groupId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org.apache.maven.plugins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groupId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artifactId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-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shade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-plugin&lt;/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artifactId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configuration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createDependencyReducedPom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&gt;false&lt;/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createDependencyReducedPom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filters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filter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artifact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&gt;*:*&lt;/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artifact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excludes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exclude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&gt;META-INF/*.SF&lt;/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exclude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exclude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&gt;META-INF/*.DSA&lt;/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exclude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exclude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&gt;META-INF/*.RSA&lt;/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exclude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excludes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filter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filters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configuration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executions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execution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phase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package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phase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goals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goal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shade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goal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goals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configuration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shadedArtifactAttached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true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shadedArtifactAttached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shadedClassifierName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shaded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shadedClassifierName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&lt;transformers&gt;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  &lt;transformer 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implementation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="org.apache.maven.plugins.shade.resource.ServicesResourceTransformer" /&gt;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  &lt;transformer 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implementation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="org.apache.maven.plugins.shade.resource.ManifestResourceTransformer"&gt;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    &lt;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mainClass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com.everis.evaAnalyticsETL.EvaAnalyticsETL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mainClass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  &lt;/transformer&gt;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  &lt;/transformers&gt;</a:t>
            </a:r>
          </a:p>
          <a:p>
            <a:endParaRPr lang="pt-BR" sz="900" dirty="0">
              <a:solidFill>
                <a:srgbClr val="073763"/>
              </a:solidFill>
              <a:latin typeface="+mn-lt"/>
            </a:endParaRP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  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configuration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  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execution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  &lt;/</a:t>
            </a:r>
            <a:r>
              <a:rPr lang="pt-BR" sz="900" dirty="0" err="1">
                <a:solidFill>
                  <a:srgbClr val="073763"/>
                </a:solidFill>
                <a:latin typeface="+mn-lt"/>
              </a:rPr>
              <a:t>executions</a:t>
            </a:r>
            <a:r>
              <a:rPr lang="pt-BR" sz="900" dirty="0">
                <a:solidFill>
                  <a:srgbClr val="073763"/>
                </a:solidFill>
                <a:latin typeface="+mn-lt"/>
              </a:rPr>
              <a:t>&gt;</a:t>
            </a:r>
          </a:p>
          <a:p>
            <a:r>
              <a:rPr lang="pt-BR" sz="900" dirty="0">
                <a:solidFill>
                  <a:srgbClr val="073763"/>
                </a:solidFill>
                <a:latin typeface="+mn-lt"/>
              </a:rPr>
              <a:t>      &lt;/plugin&gt;</a:t>
            </a: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2E4B4770-69CE-4BC9-ADEB-E9B6BB180A6A}"/>
              </a:ext>
            </a:extLst>
          </p:cNvPr>
          <p:cNvSpPr/>
          <p:nvPr/>
        </p:nvSpPr>
        <p:spPr>
          <a:xfrm>
            <a:off x="420080" y="928958"/>
            <a:ext cx="7080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Podemos criar um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uberjar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/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fatjar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73763"/>
                </a:solidFill>
                <a:latin typeface="+mn-lt"/>
              </a:rPr>
              <a:t>No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pom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, como último elemento dentro da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tag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plugins, adicionar:</a:t>
            </a:r>
          </a:p>
        </p:txBody>
      </p:sp>
    </p:spTree>
    <p:extLst>
      <p:ext uri="{BB962C8B-B14F-4D97-AF65-F5344CB8AC3E}">
        <p14:creationId xmlns:p14="http://schemas.microsoft.com/office/powerpoint/2010/main" val="206388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sz="1650" b="1" dirty="0">
                <a:solidFill>
                  <a:schemeClr val="bg1"/>
                </a:solidFill>
              </a:rPr>
              <a:t>Compilando e executando um programa Scala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278606" y="1441505"/>
            <a:ext cx="8565357" cy="2115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Agora podemos rodar nosso programa usando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java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-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classpath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target/{nome do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fat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jar}.jar {meu pacote}.{meu objeto}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Com o plugin que instalamos 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fat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jar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ficará: {nome do jar}-jar-with-dependencies.jar</a:t>
            </a:r>
          </a:p>
          <a:p>
            <a:pPr lvl="1"/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2892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2: A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sintaxe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Scala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821656" y="3415780"/>
            <a:ext cx="7823719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Scala: o poder de uma linguagem </a:t>
            </a:r>
            <a:r>
              <a:rPr lang="pt-BR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multiparadigma</a:t>
            </a:r>
            <a:endParaRPr lang="pt-BR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647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Object</a:t>
            </a:r>
            <a:endParaRPr lang="pt-BR" sz="2000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993531" y="1441505"/>
            <a:ext cx="70316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2D1926-7143-4E58-B7F3-43A7B84C2F2C}"/>
              </a:ext>
            </a:extLst>
          </p:cNvPr>
          <p:cNvSpPr txBox="1"/>
          <p:nvPr/>
        </p:nvSpPr>
        <p:spPr>
          <a:xfrm>
            <a:off x="389060" y="1086499"/>
            <a:ext cx="8469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O tipo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object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armazena métodos que serão utilizados sem a necessidade de instancia-los. Para quem vem de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java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object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é o equivalente a um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singleton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. O objeto principal a ser chamado pelo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scala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b="1" dirty="0">
                <a:solidFill>
                  <a:srgbClr val="073763"/>
                </a:solidFill>
                <a:latin typeface="+mn-lt"/>
              </a:rPr>
              <a:t>precisa ter o método “</a:t>
            </a:r>
            <a:r>
              <a:rPr lang="pt-BR" sz="1800" b="1" dirty="0" err="1">
                <a:solidFill>
                  <a:srgbClr val="073763"/>
                </a:solidFill>
                <a:latin typeface="+mn-lt"/>
              </a:rPr>
              <a:t>def</a:t>
            </a:r>
            <a:r>
              <a:rPr lang="pt-BR" sz="1800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b="1" dirty="0" err="1">
                <a:solidFill>
                  <a:srgbClr val="073763"/>
                </a:solidFill>
                <a:latin typeface="+mn-lt"/>
              </a:rPr>
              <a:t>main</a:t>
            </a:r>
            <a:r>
              <a:rPr lang="pt-BR" sz="1800" b="1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800" b="1" dirty="0" err="1">
                <a:solidFill>
                  <a:srgbClr val="073763"/>
                </a:solidFill>
                <a:latin typeface="+mn-lt"/>
              </a:rPr>
              <a:t>args</a:t>
            </a:r>
            <a:r>
              <a:rPr lang="pt-BR" sz="1800" b="1" dirty="0">
                <a:solidFill>
                  <a:srgbClr val="073763"/>
                </a:solidFill>
                <a:latin typeface="+mn-lt"/>
              </a:rPr>
              <a:t> : </a:t>
            </a:r>
            <a:r>
              <a:rPr lang="pt-BR" sz="1800" b="1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800" b="1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800" b="1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800" b="1" dirty="0">
                <a:solidFill>
                  <a:srgbClr val="073763"/>
                </a:solidFill>
                <a:latin typeface="+mn-lt"/>
              </a:rPr>
              <a:t>])”.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Exemplo: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package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com.everis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object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App {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  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def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main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args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]) {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   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( "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Hello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World!" )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1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sz="2000" b="1" dirty="0">
                <a:solidFill>
                  <a:srgbClr val="073763"/>
                </a:solidFill>
                <a:latin typeface="+mn-lt"/>
              </a:rPr>
              <a:t>Comentários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993531" y="1441505"/>
            <a:ext cx="70316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2D1926-7143-4E58-B7F3-43A7B84C2F2C}"/>
              </a:ext>
            </a:extLst>
          </p:cNvPr>
          <p:cNvSpPr txBox="1"/>
          <p:nvPr/>
        </p:nvSpPr>
        <p:spPr>
          <a:xfrm>
            <a:off x="235744" y="1173774"/>
            <a:ext cx="8679656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Comentários em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scala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podem ser feitos de duas maneiras: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Comentários linha a linha utilizando “//”:</a:t>
            </a: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	//isso é um comentário!</a:t>
            </a:r>
            <a:endParaRPr lang="en-US" sz="2000" dirty="0">
              <a:solidFill>
                <a:srgbClr val="073763"/>
              </a:solidFill>
              <a:latin typeface="+mn-lt"/>
            </a:endParaRP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Comentários de blocos utilizando “/*” para iniciar o bloco e “*/” para finalizar o bloco:</a:t>
            </a: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	/* isso é</a:t>
            </a: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	     um bloco</a:t>
            </a: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	     de comentários</a:t>
            </a: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	*/</a:t>
            </a:r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22733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Println</a:t>
            </a:r>
            <a:endParaRPr lang="pt-BR" sz="2000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993531" y="1441505"/>
            <a:ext cx="70316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2D1926-7143-4E58-B7F3-43A7B84C2F2C}"/>
              </a:ext>
            </a:extLst>
          </p:cNvPr>
          <p:cNvSpPr txBox="1"/>
          <p:nvPr/>
        </p:nvSpPr>
        <p:spPr>
          <a:xfrm>
            <a:off x="389060" y="1173773"/>
            <a:ext cx="768887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+mn-lt"/>
              </a:rPr>
              <a:t>O comando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 é utilizado para imprimir na tela valores do tipo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.</a:t>
            </a:r>
          </a:p>
          <a:p>
            <a:endParaRPr lang="pt-BR" sz="2400" dirty="0">
              <a:solidFill>
                <a:srgbClr val="073763"/>
              </a:solidFill>
              <a:latin typeface="+mn-lt"/>
            </a:endParaRPr>
          </a:p>
          <a:p>
            <a:r>
              <a:rPr lang="pt-BR" sz="24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(</a:t>
            </a:r>
            <a:r>
              <a:rPr lang="en-US" sz="2400" dirty="0">
                <a:solidFill>
                  <a:srgbClr val="073763"/>
                </a:solidFill>
                <a:latin typeface="+mn-lt"/>
              </a:rPr>
              <a:t>"Hello, James ")</a:t>
            </a:r>
          </a:p>
          <a:p>
            <a:endParaRPr lang="en-US" sz="2400" dirty="0">
              <a:solidFill>
                <a:srgbClr val="073763"/>
              </a:solidFill>
              <a:latin typeface="+mn-lt"/>
            </a:endParaRPr>
          </a:p>
          <a:p>
            <a:r>
              <a:rPr lang="pt-BR" sz="24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(s"1 + 1 = ${1 + 1}")</a:t>
            </a:r>
          </a:p>
          <a:p>
            <a:endParaRPr lang="pt-BR" sz="2400" dirty="0">
              <a:solidFill>
                <a:srgbClr val="073763"/>
              </a:solidFill>
              <a:latin typeface="+mn-lt"/>
            </a:endParaRPr>
          </a:p>
          <a:p>
            <a:r>
              <a:rPr lang="en-US" sz="24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en-US" sz="2400" dirty="0">
                <a:solidFill>
                  <a:srgbClr val="073763"/>
                </a:solidFill>
                <a:latin typeface="+mn-lt"/>
              </a:rPr>
              <a:t> name = "James" </a:t>
            </a:r>
          </a:p>
          <a:p>
            <a:r>
              <a:rPr lang="en-US" sz="24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en-US" sz="2400" dirty="0">
                <a:solidFill>
                  <a:srgbClr val="073763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rgbClr val="073763"/>
                </a:solidFill>
                <a:latin typeface="+mn-lt"/>
              </a:rPr>
              <a:t>s"Hello</a:t>
            </a:r>
            <a:r>
              <a:rPr lang="en-US" sz="2400" dirty="0">
                <a:solidFill>
                  <a:srgbClr val="073763"/>
                </a:solidFill>
                <a:latin typeface="+mn-lt"/>
              </a:rPr>
              <a:t>, $name")</a:t>
            </a:r>
            <a:endParaRPr lang="pt-BR" sz="2400" dirty="0">
              <a:solidFill>
                <a:srgbClr val="073763"/>
              </a:solidFill>
              <a:latin typeface="+mn-lt"/>
            </a:endParaRPr>
          </a:p>
          <a:p>
            <a:endParaRPr lang="pt-BR" sz="1050" dirty="0"/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91531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sz="2000" b="1" dirty="0">
                <a:solidFill>
                  <a:srgbClr val="073763"/>
                </a:solidFill>
                <a:latin typeface="+mn-lt"/>
              </a:rPr>
              <a:t>var e </a:t>
            </a: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val</a:t>
            </a:r>
            <a:endParaRPr lang="pt-BR" sz="2000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993531" y="1441505"/>
            <a:ext cx="70316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2D1926-7143-4E58-B7F3-43A7B84C2F2C}"/>
              </a:ext>
            </a:extLst>
          </p:cNvPr>
          <p:cNvSpPr txBox="1"/>
          <p:nvPr/>
        </p:nvSpPr>
        <p:spPr>
          <a:xfrm>
            <a:off x="389060" y="1173774"/>
            <a:ext cx="85763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Há duas maneiras de definir variáveis em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scala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O indicador </a:t>
            </a:r>
            <a:r>
              <a:rPr lang="pt-BR" sz="2000" b="1" dirty="0">
                <a:solidFill>
                  <a:srgbClr val="073763"/>
                </a:solidFill>
                <a:latin typeface="+mn-lt"/>
              </a:rPr>
              <a:t>var 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indica de fato variáveis que podem ser alteradas ao longo da execução do programa: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var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minhaVariavel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"Valor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inicial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"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minhaVariavel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)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minhaVariavel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"Valor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alterado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"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minhaVariavel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)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618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11700" y="1333493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>
                <a:latin typeface="Proxima Nova"/>
                <a:ea typeface="Proxima Nova"/>
                <a:cs typeface="Proxima Nova"/>
                <a:sym typeface="Proxima Nova"/>
              </a:rPr>
              <a:t>Conhecendo e compilando em Scala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896248" y="2787715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latin typeface="Proxima Nova"/>
                <a:ea typeface="Proxima Nova"/>
                <a:cs typeface="Proxima Nova"/>
                <a:sym typeface="Proxima Nova"/>
              </a:rPr>
              <a:t>A sintaxe do Scala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710560" y="4241937"/>
            <a:ext cx="443594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>
                <a:latin typeface="Proxima Nova"/>
                <a:ea typeface="Proxima Nova"/>
                <a:cs typeface="Proxima Nova"/>
                <a:sym typeface="Proxima Nova"/>
              </a:rPr>
              <a:t>Orientação a objetos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6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sz="2000" b="1" dirty="0">
                <a:solidFill>
                  <a:srgbClr val="073763"/>
                </a:solidFill>
                <a:latin typeface="+mn-lt"/>
              </a:rPr>
              <a:t>var e </a:t>
            </a: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val</a:t>
            </a:r>
            <a:endParaRPr lang="pt-BR" sz="2000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993531" y="1441505"/>
            <a:ext cx="70316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2D1926-7143-4E58-B7F3-43A7B84C2F2C}"/>
              </a:ext>
            </a:extLst>
          </p:cNvPr>
          <p:cNvSpPr txBox="1"/>
          <p:nvPr/>
        </p:nvSpPr>
        <p:spPr>
          <a:xfrm>
            <a:off x="389060" y="1173774"/>
            <a:ext cx="8576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Os indicadores </a:t>
            </a:r>
            <a:r>
              <a:rPr lang="pt-BR" sz="2000" b="1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são definidos apenas no momento em que são criados, não podendo haver redefinição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minhaVariavelVal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"Valor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inicial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"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minhaVariavelVal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)</a:t>
            </a: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//O comando abaixo não irá funcionar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minhaVariavelVal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"Valor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inicial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4255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Sobre tipos de 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150019" y="1173773"/>
            <a:ext cx="8922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Scala, diferentemente de Python e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Javascript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é uma linguagem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tipada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. Em geral, o próprio compilador do Scala se encarrega de inferir o tipo de uma variável, porém, para usufruirmos ao máximo da ferramenta, o ideal é indicarmos o tipo da variável que estamos configurando:</a:t>
            </a:r>
            <a:endParaRPr lang="en-US" sz="2000" dirty="0">
              <a:solidFill>
                <a:srgbClr val="073763"/>
              </a:solidFill>
              <a:latin typeface="+mn-lt"/>
            </a:endParaRP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 	//O compilador infere que a variável é tipo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String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    	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minhaVariavelNaoTipada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"Valor inicial"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  	//O compilador espera que o valor seja do tipo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String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	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minhaVariavelTipada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"Valor inicial"</a:t>
            </a:r>
          </a:p>
        </p:txBody>
      </p:sp>
    </p:spTree>
    <p:extLst>
      <p:ext uri="{BB962C8B-B14F-4D97-AF65-F5344CB8AC3E}">
        <p14:creationId xmlns:p14="http://schemas.microsoft.com/office/powerpoint/2010/main" val="3339747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Sobre tipos de variáveis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993531" y="1441505"/>
            <a:ext cx="70316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pic>
        <p:nvPicPr>
          <p:cNvPr id="2050" name="Picture 2" descr="Scala Class Hierarchy">
            <a:extLst>
              <a:ext uri="{FF2B5EF4-FFF2-40B4-BE49-F238E27FC236}">
                <a16:creationId xmlns:a16="http://schemas.microsoft.com/office/drawing/2014/main" id="{E6A1BB4A-C0BA-4344-A1EF-0BDCE0945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56" y="1175147"/>
            <a:ext cx="5370532" cy="35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04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Sobre tipos de 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12402" y="842383"/>
            <a:ext cx="85191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Os objetos do Scala contém métodos próprios para conversão entre os tipos básicos: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varialvelInteira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= 30</a:t>
            </a: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variavelDouble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 Double = 3.14</a:t>
            </a: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variavelString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= "35"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novaString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varialvelInteira.toString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novoFloat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 Double =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varialvelInteira.toDouble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novoInteiro1: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variavelDouble.toInt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novaString1: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variavelDouble.toString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novoInteiro2: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variavelString.toInt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novaFloat2: Double =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variavelString.toDouble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endParaRPr lang="pt-BR" sz="1800" dirty="0">
              <a:latin typeface="+mn-lt"/>
            </a:endParaRPr>
          </a:p>
          <a:p>
            <a:endParaRPr 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1422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Operadores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85725" y="1173773"/>
            <a:ext cx="8951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As operações abaixo podem ser executadas apenas com tipos numéricos (Byte, Short,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Long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Float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Double):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99CD6F1-A555-4FE5-A177-C171F4D7D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8375"/>
              </p:ext>
            </p:extLst>
          </p:nvPr>
        </p:nvGraphicFramePr>
        <p:xfrm>
          <a:off x="2008219" y="2571750"/>
          <a:ext cx="4931935" cy="1863090"/>
        </p:xfrm>
        <a:graphic>
          <a:graphicData uri="http://schemas.openxmlformats.org/drawingml/2006/table">
            <a:tbl>
              <a:tblPr/>
              <a:tblGrid>
                <a:gridCol w="1799071">
                  <a:extLst>
                    <a:ext uri="{9D8B030D-6E8A-4147-A177-3AD203B41FA5}">
                      <a16:colId xmlns:a16="http://schemas.microsoft.com/office/drawing/2014/main" val="1900430939"/>
                    </a:ext>
                  </a:extLst>
                </a:gridCol>
                <a:gridCol w="3132864">
                  <a:extLst>
                    <a:ext uri="{9D8B030D-6E8A-4147-A177-3AD203B41FA5}">
                      <a16:colId xmlns:a16="http://schemas.microsoft.com/office/drawing/2014/main" val="3939823027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i="0" u="none" strike="noStrike" dirty="0" err="1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Operator</a:t>
                      </a:r>
                      <a:endParaRPr lang="pt-BR" sz="2000" b="1" i="0" u="none" strike="noStrike" dirty="0">
                        <a:solidFill>
                          <a:srgbClr val="073763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i="0" u="none" strike="noStrike" dirty="0" err="1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pt-BR" sz="2000" b="1" i="0" u="none" strike="noStrike" dirty="0">
                        <a:solidFill>
                          <a:srgbClr val="073763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759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 dirty="0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Adição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583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 dirty="0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Subtração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2515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 dirty="0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Multiplicação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2658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 dirty="0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Divisão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80136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 dirty="0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Resto da divisão inteira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72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Operadores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85725" y="1173773"/>
            <a:ext cx="8951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As operações abaixo podem ser executadas apenas com tipos numéricos (Byte, Short,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Long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Float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Double):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variavel1 = 8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variavel2 = 3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soma: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variavel1 + variavel2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subtr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variavel1 - variavel2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mult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variavel1 * variavel2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divi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Float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variavel1 / variavel2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resto :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variavel1 % variavel2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381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Operadores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207169" y="959461"/>
            <a:ext cx="824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As operações abaixo se referem a operações lógicas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F388B84-2B51-43A3-AA47-AF40428EA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83079"/>
              </p:ext>
            </p:extLst>
          </p:nvPr>
        </p:nvGraphicFramePr>
        <p:xfrm>
          <a:off x="207169" y="1560833"/>
          <a:ext cx="8729662" cy="3220700"/>
        </p:xfrm>
        <a:graphic>
          <a:graphicData uri="http://schemas.openxmlformats.org/drawingml/2006/table">
            <a:tbl>
              <a:tblPr/>
              <a:tblGrid>
                <a:gridCol w="1086524">
                  <a:extLst>
                    <a:ext uri="{9D8B030D-6E8A-4147-A177-3AD203B41FA5}">
                      <a16:colId xmlns:a16="http://schemas.microsoft.com/office/drawing/2014/main" val="4079822347"/>
                    </a:ext>
                  </a:extLst>
                </a:gridCol>
                <a:gridCol w="7643138">
                  <a:extLst>
                    <a:ext uri="{9D8B030D-6E8A-4147-A177-3AD203B41FA5}">
                      <a16:colId xmlns:a16="http://schemas.microsoft.com/office/drawing/2014/main" val="2538154254"/>
                    </a:ext>
                  </a:extLst>
                </a:gridCol>
              </a:tblGrid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1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1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461005"/>
                  </a:ext>
                </a:extLst>
              </a:tr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==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Operador de Igual. Retorna True se verdadeiro e False em caso negativo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67128"/>
                  </a:ext>
                </a:extLst>
              </a:tr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!=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Operador de Diferente. Retorna True se verdadeiro e False em caso negativo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51050"/>
                  </a:ext>
                </a:extLst>
              </a:tr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 dirty="0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Operador de Maior. Retorna </a:t>
                      </a:r>
                      <a:r>
                        <a:rPr lang="pt-BR" sz="1600" b="0" i="0" u="none" strike="noStrike" dirty="0" err="1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True</a:t>
                      </a:r>
                      <a:r>
                        <a:rPr lang="pt-BR" sz="1600" b="0" i="0" u="none" strike="noStrike" dirty="0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 se verdadeiro e False em caso negativo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04797"/>
                  </a:ext>
                </a:extLst>
              </a:tr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&lt;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Operador de Menor. Retorna True se verdadeiro e False em caso negativo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3711"/>
                  </a:ext>
                </a:extLst>
              </a:tr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Operador de Maior ou igual. Retorna True se verdadeiro e False em caso negativo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937896"/>
                  </a:ext>
                </a:extLst>
              </a:tr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&lt;=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Operador de Menor ou igual. Retorna True se verdadeiro e False em caso negativo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6523"/>
                  </a:ext>
                </a:extLst>
              </a:tr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!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Operador lógico NOT. Inverte a lógica de uma operação boolena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457074"/>
                  </a:ext>
                </a:extLst>
              </a:tr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||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Operador lógico OR. Retorna True se um dos dois operandos forem verdadeiros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52194"/>
                  </a:ext>
                </a:extLst>
              </a:tr>
              <a:tr h="14724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&amp;&amp;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 dirty="0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Operador lógico AND. Retorna </a:t>
                      </a:r>
                      <a:r>
                        <a:rPr lang="pt-BR" sz="1600" b="0" i="0" u="none" strike="noStrike" dirty="0" err="1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True</a:t>
                      </a:r>
                      <a:r>
                        <a:rPr lang="pt-BR" sz="1600" b="0" i="0" u="none" strike="noStrike" dirty="0">
                          <a:solidFill>
                            <a:srgbClr val="073763"/>
                          </a:solidFill>
                          <a:effectLst/>
                          <a:latin typeface="+mn-lt"/>
                        </a:rPr>
                        <a:t> se os dois operandos forem verdadeiros</a:t>
                      </a:r>
                    </a:p>
                  </a:txBody>
                  <a:tcPr marL="5078" marR="5078" marT="50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7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684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Condicionais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114300" y="753250"/>
            <a:ext cx="8915400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O Scala trabalha com condicionais de maneira muito semelhante a outras linguagens: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//Exemplo de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if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básico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var condicional = 1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if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(condicional == 1)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Variavel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igual a um")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else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Variavel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não é igual a um")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//Exemplo de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if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concatenado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var condicional = 4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if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(condicional == 1)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Variavel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igual a um")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else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if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(condicional &gt; 3)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Variavel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maior que três")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</a:t>
            </a:r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90964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Condicionais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164306" y="975947"/>
            <a:ext cx="88368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O Scala trabalha com condicionais de maneira muito semelhante a outras linguagens: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//Exemplo de match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matchVal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 25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matchVal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match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case 1  =&gt;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("Domingo")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case 2  =&gt;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("Segunda")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case 3  =&gt;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("Terça")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case 4  =&gt;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("Quarta")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case 5  =&gt;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("Quinta")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case 6  =&gt;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("Sexta")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case 7  =&gt;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Sabado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case _  =&gt; println("Caso inesperado: " + whoa.toString)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317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Iteráveis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107156" y="1024944"/>
            <a:ext cx="90368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Um dos tipos mais comuns de objetos Iteráveis são os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Arrays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Vazio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meuArray:Array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]()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//Tamanho 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length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) do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s"Tamanho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do meu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: ${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meuArray.length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}")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com três elementos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meuArray2:Array[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]("Valor 1", "Valor 2", "Valor 3")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//Atualizando seu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meuArray2.update(0,"Novo Valor2")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//Visualizando dados do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s"Visualizando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dados do meu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: ${meuArray2(0)}")</a:t>
            </a:r>
          </a:p>
        </p:txBody>
      </p:sp>
    </p:spTree>
    <p:extLst>
      <p:ext uri="{BB962C8B-B14F-4D97-AF65-F5344CB8AC3E}">
        <p14:creationId xmlns:p14="http://schemas.microsoft.com/office/powerpoint/2010/main" val="17404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básicos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Shellscript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básicos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Linux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básicos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lógica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programação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Iteráveis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89060" y="1173774"/>
            <a:ext cx="8242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Arrays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são objetos estáticos em Scala; caso necessite de uma estrutura mais maleável, o ideal é utilizar o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ArrayBuffer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//Importando o componente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Buffer</a:t>
            </a: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import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scala.collection.mutable.ArrayBuffer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//Instanciando e adicionando elementos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var frutas =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ArrayBuffer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]()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frutas += "Maçã"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frutas += "Banana"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frutas += "Laranja"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s"Eu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gosto de ${frutas(1)} ")</a:t>
            </a:r>
          </a:p>
        </p:txBody>
      </p:sp>
    </p:spTree>
    <p:extLst>
      <p:ext uri="{BB962C8B-B14F-4D97-AF65-F5344CB8AC3E}">
        <p14:creationId xmlns:p14="http://schemas.microsoft.com/office/powerpoint/2010/main" val="246549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Iteráveis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178594" y="1173773"/>
            <a:ext cx="8801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Listas são um outro exemplo de iteráveis estáticos. Diferentemente do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listas não contém métodos de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update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//Instanciando uma lista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minhaLista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](1, 2, 3, 4)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s"Minha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Lista contém ${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minhaLista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(1)} na posição 1")</a:t>
            </a:r>
          </a:p>
        </p:txBody>
      </p:sp>
    </p:spTree>
    <p:extLst>
      <p:ext uri="{BB962C8B-B14F-4D97-AF65-F5344CB8AC3E}">
        <p14:creationId xmlns:p14="http://schemas.microsoft.com/office/powerpoint/2010/main" val="3302870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Iteráveis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89060" y="1173774"/>
            <a:ext cx="82427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Para o equivalente dinâmico da lista temos 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ListBuffer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//Importando o componente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Buffer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import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scala.collection.mutable.ListBuffer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//Instanciando e adicionando elementos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listaMutavel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ListBuffer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]()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listaMutavel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+= "Maçã"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listaMutavel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+= "Banana"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listaMutavel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+= "Laranja"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s"Eu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gosto de ${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listaMutavel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(2)} ")</a:t>
            </a:r>
          </a:p>
        </p:txBody>
      </p:sp>
    </p:spTree>
    <p:extLst>
      <p:ext uri="{BB962C8B-B14F-4D97-AF65-F5344CB8AC3E}">
        <p14:creationId xmlns:p14="http://schemas.microsoft.com/office/powerpoint/2010/main" val="99479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Iterando objetos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178594" y="1028121"/>
            <a:ext cx="87868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No Scala temos várias maneiras de Iterar objetos. Um dos mais tradicionais é o laço for: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//Objeto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Iteravel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iteravel:Array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]("Valor 1", "Valor 2", "Valor 3", "Valor 4", "Valor 5")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//Iterando os valores diretamente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for (valores &lt;-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iteravel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)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s"Valor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retornado: $valores")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//Iterando valores com um índice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for (i &lt;- 0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to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iteravel.length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- 1)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s"Os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valores do objeto são: ${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iteravel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(i)}")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106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Iterando objetos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235744" y="1173774"/>
            <a:ext cx="86510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No Scala temos várias maneiras de Iterar objetos. Outro método tradicional é o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while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//Objeto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Iteravel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iteravel:Array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] =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]("Valor 1", "Valor 2", "Valor 3", "Valor 4", "Valor 5")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//Iterando via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while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var i = 0</a:t>
            </a: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while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(i &lt;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iteravel.length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) {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s"Os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valores do objeto usando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while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 ${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iteravel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(i)}")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  i += 1</a:t>
            </a: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415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Iterando objetos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92868" y="1024944"/>
            <a:ext cx="87368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Quando estamos falando de iterar objetos a melhor maneira de iterarmos um objeto é através dos métodos próprios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map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//Objeto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Iteravel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iteravel:Array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Array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]("Valor 1", "Valor 2", "Valor 3", "Valor 4", "Valor 5")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//Iterando via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iteravel.foreach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value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=&gt;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s"Imprimindo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valores com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$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value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//Iterando via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map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iteravel.map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value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=&gt;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s"Imprimindo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valores com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$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value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})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65938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Iterando objetos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0" y="975947"/>
            <a:ext cx="86810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A principal diferença entre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map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é que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map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retorna um novo objeto iterável com as transformações indicadas dentro da função implícita, enquanto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apenas executa a função, sem retornar valores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//Trabalhando com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map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em uma lista de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tuplas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listaDeTuplas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)](("chave 1", 25), ("chave 2", 30), ("chave 3", 35))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//Imprimindo valores com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listaDeTuplas.foreach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tupla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=&gt;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s"Chave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: ${tupla._1} Valor ${tupla._2}")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43129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Iterando objetos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0" y="975947"/>
            <a:ext cx="86810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A principal diferença entre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map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é que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map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retorna um novo objeto iterável com as transformações indicadas dentro da função implícita, enquanto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apenas executa a função, sem retornar valores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//Criando uma nova Lista utilizando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map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novaListaDeTuplas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)]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listaDeTuplas.map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tupla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=&gt;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(tupla._2 * 3, tupla._1)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//Usando a função print de maneira implícita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novaListaDeTuplas.foreach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54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Filtragem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2427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Uma outra propriedade útil dos objetos iteráveis do Scala são as funções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filter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e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filternot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//Filtrando nossas listas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listaFiltrada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novaListaDeTuplas.filter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tupla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=&gt; tupla._1 &gt; 75)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listaFiltrada.foreach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)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//Filtragem invertida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listaFiltradaInvertida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novaListaDeTuplas.filterNot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tupla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=&gt; tupla._1 &gt; 75)</a:t>
            </a: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listaFiltradaInvertida.foreach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912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Reduções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5667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Baseado no modelo de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map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reduce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, também podemos utilizar a função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reduce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do Scala: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//Exemplo de redução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listaReduceLeft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](5, 10, 15, 20)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reduced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listaReduceLeft.reduce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((valor1, valor2) =&gt; valor1 + valor2)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s"Valor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Reduzido: $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reduced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//Utilizando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reduce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para encontrar o menor valor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minhaListaReduceSide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[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]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(5, 6, 7, 8 ,9, 3, 25)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resultadoReduceMin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minhaListaReduceSide.reduce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((variavel1, variavel2) =&gt; {variavel1 min variavel2})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s"Resultado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Reduce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Right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Max: $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resultadoReduceMin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7203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1: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Conhecendo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compilando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Scala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821656" y="3415780"/>
            <a:ext cx="7823719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Scala: o poder de uma linguagem </a:t>
            </a:r>
            <a:r>
              <a:rPr lang="pt-BR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multiparadigma</a:t>
            </a:r>
            <a:endParaRPr lang="pt-BR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 err="1">
                <a:solidFill>
                  <a:srgbClr val="073763"/>
                </a:solidFill>
                <a:latin typeface="+mn-lt"/>
              </a:rPr>
              <a:t>Group</a:t>
            </a:r>
            <a:r>
              <a:rPr lang="pt-BR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b="1" dirty="0" err="1">
                <a:solidFill>
                  <a:srgbClr val="073763"/>
                </a:solidFill>
                <a:latin typeface="+mn-lt"/>
              </a:rPr>
              <a:t>By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688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73763"/>
                </a:solidFill>
                <a:latin typeface="+mn-lt"/>
              </a:rPr>
              <a:t>O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groupby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é uma função que agrupa os elementos de um iterável, baseando-se em um dos elementos internos: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//Exemplo de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groupby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listaParaAgrupar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[(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)] =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(("Valor 1", 50), ("Valor 2", 40), ("Valor 1", 15), ("Valor 2",55), ("Valor 3", 10 ))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resListAgrup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listaParaAgrupar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  .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groupBy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listTupl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=&gt; listTupl._1)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s"Resultado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Lista Agrupada: $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resListAgrup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91497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 err="1">
                <a:solidFill>
                  <a:srgbClr val="073763"/>
                </a:solidFill>
                <a:latin typeface="+mn-lt"/>
              </a:rPr>
              <a:t>Sort</a:t>
            </a:r>
            <a:r>
              <a:rPr lang="pt-BR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b="1" dirty="0" err="1">
                <a:solidFill>
                  <a:srgbClr val="073763"/>
                </a:solidFill>
                <a:latin typeface="+mn-lt"/>
              </a:rPr>
              <a:t>By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7283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73763"/>
                </a:solidFill>
                <a:latin typeface="+mn-lt"/>
              </a:rPr>
              <a:t>Sort By é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uma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função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que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ordena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os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elementos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da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lista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//Exemplo de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sortby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listaParaOrdenar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: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[(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)] =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(("Valor 25", 50), ("Valor 32", 40), ("Valor 5", 15), ("Valor 1",55), ("Valor 2", 10 ))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resListOrdenada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listaParaOrdenar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  .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sortBy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listTupl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=&gt; listTupl._1)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s"Resultado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Lista Ordenada: $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resListOrdenada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777052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 err="1">
                <a:solidFill>
                  <a:srgbClr val="073763"/>
                </a:solidFill>
                <a:latin typeface="+mn-lt"/>
              </a:rPr>
              <a:t>Fun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ções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2427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Funções em Scala podem ser definidas da seguinte forma: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//Exemplo de função que não retorna valores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def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minhaFunçãoDeImpressão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(inteiro: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): Unit =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dobro de $inteiro é ${inteiro * 2}")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minhaFunçãoDeImpressão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(20)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//Exemplo de função que retorna valores</a:t>
            </a: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def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minhaFunçãoQueRetornaODobro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(inteiro: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):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 {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  inteiro * 2</a:t>
            </a:r>
          </a:p>
          <a:p>
            <a:r>
              <a:rPr lang="pt-BR" sz="1600" dirty="0">
                <a:solidFill>
                  <a:srgbClr val="073763"/>
                </a:solidFill>
                <a:latin typeface="+mn-lt"/>
              </a:rPr>
              <a:t>}</a:t>
            </a:r>
          </a:p>
          <a:p>
            <a:endParaRPr lang="pt-BR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s"O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valor retornado é ${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minhaFunçãoQueRetornaODobro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(20)}")</a:t>
            </a:r>
          </a:p>
        </p:txBody>
      </p:sp>
    </p:spTree>
    <p:extLst>
      <p:ext uri="{BB962C8B-B14F-4D97-AF65-F5344CB8AC3E}">
        <p14:creationId xmlns:p14="http://schemas.microsoft.com/office/powerpoint/2010/main" val="139783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 err="1">
                <a:solidFill>
                  <a:srgbClr val="073763"/>
                </a:solidFill>
                <a:latin typeface="+mn-lt"/>
              </a:rPr>
              <a:t>Fun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ções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242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Também podemos declarar funções dentro de variáveis: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//Exemplo de funções em variáveis</a:t>
            </a: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minhaFuncaoEmVariavel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=&gt; Unit = (valor: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) =&gt; {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s"Valor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da minha função em variável: ${valor * 4}")}</a:t>
            </a: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minhaFuncaoEmVariavel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(34)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//Exemplo de funções em variáveis retornando valores</a:t>
            </a: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minhaFuncaoRetornandoMultPi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=&gt; Double = (valor: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Int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) =&gt; {valor * 3.14}</a:t>
            </a: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s"Resultado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da minha função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implicita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: ${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minhaFuncaoRetornandoMultPi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(34)}")</a:t>
            </a:r>
          </a:p>
        </p:txBody>
      </p:sp>
    </p:spTree>
    <p:extLst>
      <p:ext uri="{BB962C8B-B14F-4D97-AF65-F5344CB8AC3E}">
        <p14:creationId xmlns:p14="http://schemas.microsoft.com/office/powerpoint/2010/main" val="1980381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3: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Orientação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objetos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821656" y="3415780"/>
            <a:ext cx="7823719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Scala: o poder de uma linguagem </a:t>
            </a:r>
            <a:r>
              <a:rPr lang="pt-BR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multiparadigma</a:t>
            </a:r>
            <a:endParaRPr lang="pt-BR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10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242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Scala,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uma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é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definida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da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seguinte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maneira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package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com.everis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 err="1">
                <a:solidFill>
                  <a:srgbClr val="073763"/>
                </a:solidFill>
                <a:latin typeface="+mn-lt"/>
              </a:rPr>
              <a:t>class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8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pt-BR" sz="1800" dirty="0">
                <a:solidFill>
                  <a:srgbClr val="073763"/>
                </a:solidFill>
                <a:latin typeface="+mn-lt"/>
              </a:rPr>
              <a:t> {</a:t>
            </a:r>
          </a:p>
          <a:p>
            <a:endParaRPr lang="pt-BR" sz="1800" dirty="0">
              <a:solidFill>
                <a:srgbClr val="073763"/>
              </a:solidFill>
              <a:latin typeface="+mn-lt"/>
            </a:endParaRPr>
          </a:p>
          <a:p>
            <a:r>
              <a:rPr lang="pt-BR" sz="1800" dirty="0">
                <a:solidFill>
                  <a:srgbClr val="073763"/>
                </a:solidFill>
                <a:latin typeface="+mn-lt"/>
              </a:rPr>
              <a:t>}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//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Instanciando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classe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minhaClasseInstanciada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= new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MinhaNovaClasse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401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6739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73763"/>
                </a:solidFill>
                <a:latin typeface="+mn-lt"/>
              </a:rPr>
              <a:t>Construtores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são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definidos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corpo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da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classe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2000" dirty="0">
              <a:solidFill>
                <a:srgbClr val="073763"/>
              </a:solidFill>
              <a:latin typeface="+mn-lt"/>
            </a:endParaRPr>
          </a:p>
          <a:p>
            <a:endParaRPr lang="en-US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package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com.everis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r>
              <a:rPr lang="pt-BR" sz="2000" dirty="0" err="1">
                <a:solidFill>
                  <a:srgbClr val="073763"/>
                </a:solidFill>
                <a:latin typeface="+mn-lt"/>
              </a:rPr>
              <a:t>class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(nome: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String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) {</a:t>
            </a: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s"Nome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 $nome")</a:t>
            </a:r>
          </a:p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}</a:t>
            </a:r>
            <a:endParaRPr lang="en-US" sz="2000" dirty="0">
              <a:solidFill>
                <a:srgbClr val="073763"/>
              </a:solidFill>
              <a:latin typeface="+mn-lt"/>
            </a:endParaRPr>
          </a:p>
          <a:p>
            <a:endParaRPr lang="en-US" sz="2000" dirty="0">
              <a:solidFill>
                <a:srgbClr val="073763"/>
              </a:solidFill>
              <a:latin typeface="+mn-lt"/>
            </a:endParaRPr>
          </a:p>
          <a:p>
            <a:r>
              <a:rPr lang="en-US" sz="2000" dirty="0">
                <a:solidFill>
                  <a:srgbClr val="073763"/>
                </a:solidFill>
                <a:latin typeface="+mn-lt"/>
              </a:rPr>
              <a:t>//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Instanciando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minha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classe</a:t>
            </a:r>
            <a:endParaRPr lang="en-US" sz="2000" dirty="0">
              <a:solidFill>
                <a:srgbClr val="073763"/>
              </a:solidFill>
              <a:latin typeface="+mn-lt"/>
            </a:endParaRPr>
          </a:p>
          <a:p>
            <a:r>
              <a:rPr lang="en-US" sz="20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minhaClasseInstanciada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 = new </a:t>
            </a:r>
            <a:r>
              <a:rPr lang="en-US" sz="20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2000" dirty="0">
                <a:solidFill>
                  <a:srgbClr val="073763"/>
                </a:solidFill>
                <a:latin typeface="+mn-lt"/>
              </a:rPr>
              <a:t>(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"Ivan")</a:t>
            </a:r>
          </a:p>
        </p:txBody>
      </p:sp>
    </p:spTree>
    <p:extLst>
      <p:ext uri="{BB962C8B-B14F-4D97-AF65-F5344CB8AC3E}">
        <p14:creationId xmlns:p14="http://schemas.microsoft.com/office/powerpoint/2010/main" val="3190774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24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Scala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uma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pode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ter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multiplos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construtores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package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com.everis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class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(var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String, var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idade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Int, var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altura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Int) {</a:t>
            </a: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def this(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String)  {</a:t>
            </a: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  this(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, 0, 0)</a:t>
            </a: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def this(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String,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idade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Int) {</a:t>
            </a: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  this(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idade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, 0)</a:t>
            </a: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s"Nome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$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Idade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$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idade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Altura: $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altura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627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24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Scala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uma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pode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ter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multiplos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construtores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//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Instanciando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classe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minhaClasseInstanciada1: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= new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("Ivan")</a:t>
            </a:r>
          </a:p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minhaClasseInstanciada2: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= new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("Ivan", 29)</a:t>
            </a:r>
          </a:p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minhaClasseInstanciada3: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= new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("Ivan", 29, 175)</a:t>
            </a:r>
            <a:endParaRPr lang="pt-BR" sz="1800" dirty="0">
              <a:solidFill>
                <a:srgbClr val="0737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7540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2427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73763"/>
                </a:solidFill>
                <a:latin typeface="+mn-lt"/>
              </a:rPr>
              <a:t>Métodos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classe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são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declarados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da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mesma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forma que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funções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package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com.everis</a:t>
            </a:r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class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String,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idade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Int,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altura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Int) {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def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meuMétodo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Unit = {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 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s"Meu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é: $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}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//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Instanciando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minha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classe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usando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o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método</a:t>
            </a:r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minhaClasseInstanciada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 new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("Ivan", 29, 175)</a:t>
            </a:r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 err="1">
                <a:solidFill>
                  <a:srgbClr val="073763"/>
                </a:solidFill>
                <a:latin typeface="+mn-lt"/>
              </a:rPr>
              <a:t>minhaClasseInstanciada.meuMétodo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31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218158" y="97250"/>
            <a:ext cx="6600088" cy="755700"/>
          </a:xfrm>
        </p:spPr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Conhecendo o Scala</a:t>
            </a:r>
            <a:r>
              <a:rPr lang="pt-BR" sz="1650" b="1" dirty="0">
                <a:solidFill>
                  <a:schemeClr val="bg1"/>
                </a:solidFill>
              </a:rPr>
              <a:t> linguagem Scala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328613" y="1441505"/>
            <a:ext cx="5557837" cy="27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Scala combina programação orientada a objetos e programação funcional em uma linguagem concisa de alto nível.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Scala roda encima da JVM (Java Virtual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Machine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), sendo assim, completamente interoperável com Java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pic>
        <p:nvPicPr>
          <p:cNvPr id="4098" name="Picture 2" descr="Resultado de imagem para Scala memes">
            <a:extLst>
              <a:ext uri="{FF2B5EF4-FFF2-40B4-BE49-F238E27FC236}">
                <a16:creationId xmlns:a16="http://schemas.microsoft.com/office/drawing/2014/main" id="{435BAB44-6B42-48C3-B6C5-3E3225E0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2" y="1853236"/>
            <a:ext cx="2975027" cy="16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10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2427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73763"/>
                </a:solidFill>
                <a:latin typeface="+mn-lt"/>
              </a:rPr>
              <a:t>Variáveis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métodos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podem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ser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públicos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, privados 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protegidos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.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Garantindo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ou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não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visualização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dos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mesmos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package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com.everis</a:t>
            </a:r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class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String,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idade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Int,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altura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Int) {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protected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idadeProtegida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=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idade</a:t>
            </a:r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def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meuMetodoPublico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Unit = {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 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qualMeuNome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()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private def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qualMeuNome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(): Unit = {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 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(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s"Meu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é: $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nome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}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024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305781" y="975947"/>
            <a:ext cx="8242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73763"/>
                </a:solidFill>
                <a:latin typeface="+mn-lt"/>
              </a:rPr>
              <a:t>Variáveis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métodos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podem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ser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públicos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, privados 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protegidos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.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Garantindo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ou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não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visualização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dos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mesmos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//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Instanciando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minha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classe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usando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o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método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público</a:t>
            </a:r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pt-BR" sz="16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minhaClasseInstanciada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: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 = new </a:t>
            </a:r>
            <a:r>
              <a:rPr lang="pt-BR" sz="1600" dirty="0" err="1">
                <a:solidFill>
                  <a:srgbClr val="073763"/>
                </a:solidFill>
                <a:latin typeface="+mn-lt"/>
              </a:rPr>
              <a:t>MinhaNovaClasse</a:t>
            </a:r>
            <a:r>
              <a:rPr lang="pt-BR" sz="1600" dirty="0">
                <a:solidFill>
                  <a:srgbClr val="073763"/>
                </a:solidFill>
                <a:latin typeface="+mn-lt"/>
              </a:rPr>
              <a:t>("Ivan", 29, 175)</a:t>
            </a:r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 err="1">
                <a:solidFill>
                  <a:srgbClr val="073763"/>
                </a:solidFill>
                <a:latin typeface="+mn-lt"/>
              </a:rPr>
              <a:t>minhaClasseInstanciada.meuMetodoPublico</a:t>
            </a:r>
            <a:endParaRPr lang="pt-BR" sz="1600" dirty="0">
              <a:solidFill>
                <a:srgbClr val="0737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087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148619" y="865406"/>
            <a:ext cx="82427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73763"/>
                </a:solidFill>
                <a:latin typeface="+mn-lt"/>
              </a:rPr>
              <a:t>Herança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Scala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pode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ser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representada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da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seguinte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maneira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package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com.everis</a:t>
            </a:r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class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ClassePai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{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def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metodoPaiPublico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Unit = {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 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("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Método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pai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publico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protected def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metodoPaiProtegido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Unit = {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 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("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Método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pai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protegido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endParaRPr lang="en-US" sz="1600" dirty="0">
              <a:solidFill>
                <a:srgbClr val="073763"/>
              </a:solidFill>
              <a:latin typeface="+mn-lt"/>
            </a:endParaRP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private def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metodoPaiPrivado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: Unit = {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 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println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("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Método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pai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73763"/>
                </a:solidFill>
                <a:latin typeface="+mn-lt"/>
              </a:rPr>
              <a:t>protegido</a:t>
            </a:r>
            <a:r>
              <a:rPr lang="en-US" sz="1600" dirty="0">
                <a:solidFill>
                  <a:srgbClr val="073763"/>
                </a:solidFill>
                <a:latin typeface="+mn-lt"/>
              </a:rPr>
              <a:t>")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r>
              <a:rPr lang="en-US" sz="1600" dirty="0">
                <a:solidFill>
                  <a:srgbClr val="073763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5884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284349" y="896183"/>
            <a:ext cx="82427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Herança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Scala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pode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ser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representada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da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seguinte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maneira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package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com.everis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class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ClasseFilha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extends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ClassePai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{</a:t>
            </a: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def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metodoFilhoPublico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 Unit = {</a:t>
            </a: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 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super.metodoPaiProtegido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 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super.metodoPaiPublico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  }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}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val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minhaHeranca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 = new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ClasseFilha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minhaHeranca.metodoPaiPublico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r>
              <a:rPr lang="en-US" sz="1800" dirty="0" err="1">
                <a:solidFill>
                  <a:srgbClr val="073763"/>
                </a:solidFill>
                <a:latin typeface="+mn-lt"/>
              </a:rPr>
              <a:t>minhaHeranca.metodoFilhoPublico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915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en-US" b="1" dirty="0" err="1">
                <a:solidFill>
                  <a:srgbClr val="073763"/>
                </a:solidFill>
                <a:latin typeface="+mn-lt"/>
              </a:rPr>
              <a:t>Orientação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a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objetos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+mn-lt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+mn-lt"/>
              </a:rPr>
              <a:t> Scala</a:t>
            </a:r>
            <a:endParaRPr lang="pt-BR" b="1" dirty="0">
              <a:solidFill>
                <a:srgbClr val="07376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A9ED2-AAA9-4AF5-B539-43604D06EC9F}"/>
              </a:ext>
            </a:extLst>
          </p:cNvPr>
          <p:cNvSpPr txBox="1"/>
          <p:nvPr/>
        </p:nvSpPr>
        <p:spPr>
          <a:xfrm>
            <a:off x="284349" y="896183"/>
            <a:ext cx="8242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73763"/>
                </a:solidFill>
                <a:latin typeface="+mn-lt"/>
              </a:rPr>
              <a:t>Links </a:t>
            </a:r>
            <a:r>
              <a:rPr lang="en-US" sz="1800" dirty="0" err="1">
                <a:solidFill>
                  <a:srgbClr val="073763"/>
                </a:solidFill>
                <a:latin typeface="+mn-lt"/>
              </a:rPr>
              <a:t>úteis</a:t>
            </a:r>
            <a:r>
              <a:rPr lang="en-US" sz="18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latin typeface="+mn-lt"/>
                <a:hlinkClick r:id="rId3"/>
              </a:rPr>
              <a:t>https://docs.scala-lang.org/?_ga=2.219152154.265858086.1612118441-215605817.1612018441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latin typeface="+mn-lt"/>
                <a:hlinkClick r:id="rId4"/>
              </a:rPr>
              <a:t>https://alvinalexander.com/scala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latin typeface="+mn-lt"/>
                <a:hlinkClick r:id="rId5"/>
              </a:rPr>
              <a:t>https://www.amazon.com.br/Learning-Scala-Practical-Functional-Programming-ebook/dp/B00QW1RQ94/ref=sr_1_3?__mk_pt_BR=%C3%85M%C3%85%C5%BD%C3%95%C3%91&amp;dchild=1&amp;keywords=Scala+language&amp;qid=1612117681&amp;sr=8-3</a:t>
            </a:r>
            <a:endParaRPr lang="en-US" sz="1800" dirty="0">
              <a:solidFill>
                <a:srgbClr val="07376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323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707358" y="3051950"/>
            <a:ext cx="7780856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Scala: o poder de uma linguagem </a:t>
            </a:r>
            <a:r>
              <a:rPr lang="pt-BR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multiparadigma</a:t>
            </a:r>
            <a:endParaRPr lang="pt-BR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Instalando o Scala</a:t>
            </a:r>
            <a:endParaRPr lang="pt-BR" sz="165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207170" y="1441505"/>
            <a:ext cx="8539638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+mn-lt"/>
              </a:rPr>
              <a:t>Para instalar o open JDK:</a:t>
            </a:r>
          </a:p>
          <a:p>
            <a:endParaRPr lang="pt-BR" sz="24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+mn-lt"/>
              </a:rPr>
              <a:t>Para instalar o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 em distribuições Linux baseadas em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apt-get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+mn-lt"/>
              </a:rPr>
              <a:t>sudo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apt-get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install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 openjdk-8-jdk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+mn-lt"/>
              </a:rPr>
              <a:t>Para instalar o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 em distribuições Linux baseadas em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yum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+mn-lt"/>
              </a:rPr>
              <a:t>sudo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yum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+mn-lt"/>
              </a:rPr>
              <a:t>install</a:t>
            </a:r>
            <a:r>
              <a:rPr lang="pt-BR" sz="2400" dirty="0">
                <a:solidFill>
                  <a:srgbClr val="073763"/>
                </a:solidFill>
                <a:latin typeface="+mn-lt"/>
              </a:rPr>
              <a:t> java-1.8.0-openjdk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0406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Instalando o Scala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146447" y="1270055"/>
            <a:ext cx="8851106" cy="302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73763"/>
                </a:solidFill>
                <a:latin typeface="+mn-lt"/>
              </a:rPr>
              <a:t>Para instalar o Scala: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Para instalar 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em distribuições Linux baseadas em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apt-get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sudo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apt-get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install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scala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Para instalar 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em distribuições Linux baseadas em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yum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wget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https://downloads.lightbend.com/scala/2.11.12/scala-2.11.12.rpm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sudo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rpm -i scala-2.11.12.rpm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16300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Apache </a:t>
            </a:r>
            <a:r>
              <a:rPr lang="pt-BR" b="1" dirty="0" err="1">
                <a:solidFill>
                  <a:srgbClr val="073763"/>
                </a:solidFill>
                <a:latin typeface="+mn-lt"/>
              </a:rPr>
              <a:t>Maven</a:t>
            </a:r>
            <a:endParaRPr lang="pt-BR" b="1" dirty="0">
              <a:solidFill>
                <a:srgbClr val="07376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57150" y="970018"/>
            <a:ext cx="9029699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Apache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ou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, é uma ferramenta de automação de compilação utilizada primariamente em projetos Java. Também é utilizada para construir e gerenciar projetos escritos em C#, Ruby, Scala e outras linguagens.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utiliza um arquivo XML (POM) para descrever o projeto de software sendo construído, suas dependências sobre módulos e componentes externos, a ordem de compilação, diretórios e plug-ins necessários.</a:t>
            </a:r>
          </a:p>
          <a:p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7389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lvl="1" indent="-214313">
              <a:spcBef>
                <a:spcPts val="225"/>
              </a:spcBef>
              <a:defRPr/>
            </a:pPr>
            <a:r>
              <a:rPr lang="pt-BR" b="1" dirty="0">
                <a:solidFill>
                  <a:srgbClr val="073763"/>
                </a:solidFill>
                <a:latin typeface="+mn-lt"/>
              </a:rPr>
              <a:t>Apache </a:t>
            </a:r>
            <a:r>
              <a:rPr lang="pt-BR" b="1" dirty="0" err="1">
                <a:solidFill>
                  <a:srgbClr val="073763"/>
                </a:solidFill>
                <a:latin typeface="+mn-lt"/>
              </a:rPr>
              <a:t>Maven</a:t>
            </a:r>
            <a:endParaRPr lang="pt-BR" b="1" dirty="0">
              <a:solidFill>
                <a:srgbClr val="073763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193844-2B1F-4E89-A8A2-7E1731199A96}"/>
              </a:ext>
            </a:extLst>
          </p:cNvPr>
          <p:cNvSpPr/>
          <p:nvPr/>
        </p:nvSpPr>
        <p:spPr>
          <a:xfrm>
            <a:off x="57150" y="970018"/>
            <a:ext cx="902969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Para instalar 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em distribuições Linux baseadas em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apt-get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sudo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apt-get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install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73763"/>
                </a:solidFill>
                <a:latin typeface="+mn-lt"/>
              </a:rPr>
              <a:t>Para instalar o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em distribuições Linux baseadas em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yum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73763"/>
                </a:solidFill>
                <a:latin typeface="+mn-lt"/>
              </a:rPr>
              <a:t>sudo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yum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install</a:t>
            </a:r>
            <a:r>
              <a:rPr lang="pt-BR" sz="2000" dirty="0">
                <a:solidFill>
                  <a:srgbClr val="073763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+mn-lt"/>
              </a:rPr>
              <a:t>maven</a:t>
            </a:r>
            <a:endParaRPr lang="pt-BR" sz="2000" dirty="0">
              <a:solidFill>
                <a:srgbClr val="073763"/>
              </a:solidFill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4126508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4339</Words>
  <Application>Microsoft Office PowerPoint</Application>
  <PresentationFormat>Apresentação na tela (16:9)</PresentationFormat>
  <Paragraphs>667</Paragraphs>
  <Slides>55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Century Gothic</vt:lpstr>
      <vt:lpstr>Arial</vt:lpstr>
      <vt:lpstr>Proxima Nova</vt:lpstr>
      <vt:lpstr>Wingdings</vt:lpstr>
      <vt:lpstr>Simple Light</vt:lpstr>
      <vt:lpstr>Ivan Pereira Falcão Expert Data/Cloud Engineer</vt:lpstr>
      <vt:lpstr>Apresentação do PowerPoint</vt:lpstr>
      <vt:lpstr>Apresentação do PowerPoint</vt:lpstr>
      <vt:lpstr>[Nome do palestrante] [Posição]</vt:lpstr>
      <vt:lpstr>Conhecendo o Scala linguagem Scala</vt:lpstr>
      <vt:lpstr>Instalando o Scala</vt:lpstr>
      <vt:lpstr>Instalando o Scala</vt:lpstr>
      <vt:lpstr>Apache Maven</vt:lpstr>
      <vt:lpstr>Apache Maven</vt:lpstr>
      <vt:lpstr>Archetypes</vt:lpstr>
      <vt:lpstr>pom.xml</vt:lpstr>
      <vt:lpstr>Executando meu código</vt:lpstr>
      <vt:lpstr>Compilando e executando um programa Scala</vt:lpstr>
      <vt:lpstr>Compilando e executando um programa Scala</vt:lpstr>
      <vt:lpstr>[Nome do palestrante] [Posição]</vt:lpstr>
      <vt:lpstr>Object</vt:lpstr>
      <vt:lpstr>Comentários</vt:lpstr>
      <vt:lpstr>Println</vt:lpstr>
      <vt:lpstr>var e val</vt:lpstr>
      <vt:lpstr>var e val</vt:lpstr>
      <vt:lpstr>Sobre tipos de variáveis</vt:lpstr>
      <vt:lpstr>Sobre tipos de variáveis</vt:lpstr>
      <vt:lpstr>Sobre tipos de variáveis</vt:lpstr>
      <vt:lpstr>Operadores</vt:lpstr>
      <vt:lpstr>Operadores</vt:lpstr>
      <vt:lpstr>Operadores</vt:lpstr>
      <vt:lpstr>Condicionais</vt:lpstr>
      <vt:lpstr>Condicionais</vt:lpstr>
      <vt:lpstr>Iteráveis</vt:lpstr>
      <vt:lpstr>Iteráveis</vt:lpstr>
      <vt:lpstr>Iteráveis</vt:lpstr>
      <vt:lpstr>Iteráveis</vt:lpstr>
      <vt:lpstr>Iterando objetos</vt:lpstr>
      <vt:lpstr>Iterando objetos</vt:lpstr>
      <vt:lpstr>Iterando objetos</vt:lpstr>
      <vt:lpstr>Iterando objetos</vt:lpstr>
      <vt:lpstr>Iterando objetos</vt:lpstr>
      <vt:lpstr>Filtragem</vt:lpstr>
      <vt:lpstr>Reduções</vt:lpstr>
      <vt:lpstr>Group By</vt:lpstr>
      <vt:lpstr>Sort By</vt:lpstr>
      <vt:lpstr>Funções</vt:lpstr>
      <vt:lpstr>Funções</vt:lpstr>
      <vt:lpstr>[Nome do palestrante] [Posição]</vt:lpstr>
      <vt:lpstr>Orientação a objetos em Scala</vt:lpstr>
      <vt:lpstr>Orientação a objetos em Scala</vt:lpstr>
      <vt:lpstr>Orientação a objetos em Scala</vt:lpstr>
      <vt:lpstr>Orientação a objetos em Scala</vt:lpstr>
      <vt:lpstr>Orientação a objetos em Scala</vt:lpstr>
      <vt:lpstr>Orientação a objetos em Scala</vt:lpstr>
      <vt:lpstr>Orientação a objetos em Scala</vt:lpstr>
      <vt:lpstr>Orientação a objetos em Scala</vt:lpstr>
      <vt:lpstr>Orientação a objetos em Scala</vt:lpstr>
      <vt:lpstr>Orientação a objetos em Scala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Ivan Pereira Falcão</cp:lastModifiedBy>
  <cp:revision>43</cp:revision>
  <dcterms:modified xsi:type="dcterms:W3CDTF">2021-01-31T19:05:30Z</dcterms:modified>
</cp:coreProperties>
</file>