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9" r:id="rId3"/>
    <p:sldId id="281" r:id="rId4"/>
    <p:sldId id="260" r:id="rId5"/>
    <p:sldId id="282" r:id="rId6"/>
    <p:sldId id="28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/>
    <p:restoredTop sz="96405"/>
  </p:normalViewPr>
  <p:slideViewPr>
    <p:cSldViewPr snapToGrid="0" snapToObjects="1" showGuides="1">
      <p:cViewPr varScale="1">
        <p:scale>
          <a:sx n="68" d="100"/>
          <a:sy n="68" d="100"/>
        </p:scale>
        <p:origin x="90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01E61-DFAF-C044-B761-4F974463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420BF-4A23-724B-A98D-E4A741213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F3645-56BD-CC4E-96F3-59F411B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7BE63-7C7C-7C43-9804-DF0B3F3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F3AC5-F294-DE45-BC6A-872C6D7E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F830E-E9AF-8240-AFFC-BD706DD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77AA2F-979C-9843-9DFB-B69362E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11836-E1BE-814D-9271-5895EC34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3AC1E-CC0A-C648-8E6D-AB8F717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1F1EA-E566-A444-AC15-32F14B00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40083-1782-214C-B76A-CFFF24B0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D45E69-D282-394B-807B-2C8E08241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DC08-1FBB-EA4D-BED5-8D308483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EC8C9-6D95-B949-93F8-52719C6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5DD0B-61C7-E24A-A41D-29326B8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C50D2-4DFC-164F-820E-1E9DBA3D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E0948-4147-A242-B6F4-2633E733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B9FB97-6B30-7549-B00B-0E25E2E5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882BF-FFBD-3F4C-9F08-99DBF6B2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B898E-9513-B04C-9A5D-0B030F9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4D5F-9FF8-5243-98D6-35F120A4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D37DB-CCF8-014C-B599-ADAADC84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29BDE-47B4-654F-A928-B07F02B6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99766-D7DE-284F-97FD-CD7C3997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1AE8C-9E07-A542-8FA2-A3B7187B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2A072-CB90-0545-9354-867CFC1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C54BE-737C-E84C-855F-0F437101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CA7238-F23B-1B4E-BC29-F58AF8183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07AE4B-327F-5745-843F-0B9A768D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D4A0C-2DEA-1045-8277-FDAAFF75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93DF8-3A63-F743-A403-E908A94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5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9D10-6137-0440-8A5F-403A200E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0A413-FCC3-A245-9ABF-57B285B7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9586A9-5B50-DE40-A24C-6630AD08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81098-4DA2-4342-B9B4-C949377F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6B30FA-E14E-7446-8E99-491B92DC9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95B0DF-DF6D-2446-AD6C-50BB0C8D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DB175-EA7E-764C-9926-88265639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3A65AA-5F4F-3946-9894-5C8781B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61237-E388-534C-9DA5-A0898E8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95275-AC78-2A4C-B94E-3F693FF0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B48D38-2B2B-F944-9967-6C81810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8B510B-878B-054C-8EC9-2BAAF50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50FCC5-34A9-5B4E-A74D-054243E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0621A2-5AEA-BB40-B1E1-9950E3F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D9E0A-C8C2-6948-88DD-42AF210B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0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D282D-06DE-D044-A6ED-FEA1A5A2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4664-A57F-4345-B203-152098F2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7D28F-2739-D84B-81DD-75C5806A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BCD30-B4D3-B24D-BB39-BDF61D77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458F2-721B-9E43-B466-DFBEA473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D7407-FA90-364D-BA65-464FE0F9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B067-F31D-FF4C-9283-411C220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2DCF81-8CC9-B644-A3EF-8D80C45F8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904A27-720B-A84D-AA97-DE77AB13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56AF6-CC09-F543-9172-4872299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11614-264A-5F46-B019-0F5761FA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0D49E-83F4-334E-BC88-29C6A462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64AC31-4BA6-B14E-99F6-5D0AE6B7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D3DB8-90E0-F244-B480-5083E301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A4336-78C9-944E-89C3-F322844F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C5858-78B9-8F4E-946E-05BD8298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2E26B-4CE3-6646-BB68-1EF85D08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2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5F310E-E38D-144C-8D12-CB05E7C6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" y="25396"/>
            <a:ext cx="5922459" cy="28532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F0A7D5-16F9-0040-B000-FC017722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65" y="25396"/>
            <a:ext cx="5922459" cy="2853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1C1735-FCDC-A143-94A3-42DF81B6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77" y="2937925"/>
            <a:ext cx="3683001" cy="20742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1672B7-C953-FB4F-AC73-C098F0849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10" y="2937925"/>
            <a:ext cx="3683001" cy="20742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5396C3-D881-BA43-8508-B66E37A7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743" y="2937925"/>
            <a:ext cx="3683002" cy="20742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BE28AD-5FA5-E640-9D91-3D0DF97BD3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467"/>
          <a:stretch/>
        </p:blipFill>
        <p:spPr>
          <a:xfrm>
            <a:off x="520986" y="5085818"/>
            <a:ext cx="5236350" cy="1721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F381C67-65FF-CD41-AA28-C2ABBE5FDA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3905" b="2056"/>
          <a:stretch/>
        </p:blipFill>
        <p:spPr>
          <a:xfrm>
            <a:off x="6017226" y="5018082"/>
            <a:ext cx="5653788" cy="16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B3CDBF-C7E3-4541-8454-54B6FCE5900F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6D5657-586F-5F47-B076-1DAA32A008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CDF0FD9-E547-134B-8ADC-0FF8759397B0}"/>
              </a:ext>
            </a:extLst>
          </p:cNvPr>
          <p:cNvSpPr txBox="1"/>
          <p:nvPr/>
        </p:nvSpPr>
        <p:spPr>
          <a:xfrm>
            <a:off x="455613" y="631432"/>
            <a:ext cx="918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OKR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Inteligência Analítica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073BB7-88C0-0A4F-855F-795336962686}"/>
              </a:ext>
            </a:extLst>
          </p:cNvPr>
          <p:cNvSpPr txBox="1"/>
          <p:nvPr/>
        </p:nvSpPr>
        <p:spPr>
          <a:xfrm>
            <a:off x="695844" y="2125674"/>
            <a:ext cx="1081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Disseminar a cultura orientada a dados, analisando os fluxos de processo, trajetória dos clientes e apresentar as informações obtidas. Afim de garantir tomadas de decisão mais assertivas.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340F70-CE43-A145-ACB7-7983C097F936}"/>
              </a:ext>
            </a:extLst>
          </p:cNvPr>
          <p:cNvSpPr txBox="1"/>
          <p:nvPr/>
        </p:nvSpPr>
        <p:spPr>
          <a:xfrm>
            <a:off x="695845" y="3746090"/>
            <a:ext cx="5666855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 10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ITO's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atualização de relatórios até out/20.</a:t>
            </a:r>
          </a:p>
          <a:p>
            <a:pPr marL="285750" indent="-285750">
              <a:lnSpc>
                <a:spcPct val="2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Automatizar  10 relatórios/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até dez/20.</a:t>
            </a:r>
          </a:p>
          <a:p>
            <a:pPr marL="285750" indent="-285750">
              <a:lnSpc>
                <a:spcPct val="2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Realizar 1 treinamento de BI até dez/20.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3332D-2699-F44B-BF43-10011C5E984E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129164-D641-744D-AE81-91EE5A629525}"/>
              </a:ext>
            </a:extLst>
          </p:cNvPr>
          <p:cNvSpPr txBox="1"/>
          <p:nvPr/>
        </p:nvSpPr>
        <p:spPr>
          <a:xfrm>
            <a:off x="6166247" y="3720374"/>
            <a:ext cx="1187053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9 </a:t>
            </a:r>
            <a:r>
              <a:rPr lang="pt-BR" dirty="0" err="1">
                <a:solidFill>
                  <a:schemeClr val="bg1"/>
                </a:solidFill>
              </a:rPr>
              <a:t>ITO`s</a:t>
            </a:r>
            <a:r>
              <a:rPr lang="pt-BR" dirty="0">
                <a:solidFill>
                  <a:schemeClr val="bg1"/>
                </a:solidFill>
              </a:rPr>
              <a:t> criadas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0030B6-248C-5B48-ACEB-7F6787B22E10}"/>
              </a:ext>
            </a:extLst>
          </p:cNvPr>
          <p:cNvSpPr txBox="1"/>
          <p:nvPr/>
        </p:nvSpPr>
        <p:spPr>
          <a:xfrm>
            <a:off x="5851644" y="4591580"/>
            <a:ext cx="172655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7 </a:t>
            </a:r>
            <a:r>
              <a:rPr lang="pt-BR" dirty="0" err="1"/>
              <a:t>dashboards</a:t>
            </a:r>
            <a:r>
              <a:rPr lang="pt-BR" dirty="0"/>
              <a:t> automatizados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140E3-F93D-AB4F-B8ED-D4D791F8AA61}"/>
              </a:ext>
            </a:extLst>
          </p:cNvPr>
          <p:cNvSpPr txBox="1"/>
          <p:nvPr/>
        </p:nvSpPr>
        <p:spPr>
          <a:xfrm>
            <a:off x="4948564" y="5418830"/>
            <a:ext cx="20491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Em avaliação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devido a pandemia </a:t>
            </a:r>
          </a:p>
        </p:txBody>
      </p:sp>
    </p:spTree>
    <p:extLst>
      <p:ext uri="{BB962C8B-B14F-4D97-AF65-F5344CB8AC3E}">
        <p14:creationId xmlns:p14="http://schemas.microsoft.com/office/powerpoint/2010/main" val="291550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E4505B-C554-C448-85A8-1B5EACC14C73}"/>
              </a:ext>
            </a:extLst>
          </p:cNvPr>
          <p:cNvSpPr txBox="1"/>
          <p:nvPr/>
        </p:nvSpPr>
        <p:spPr>
          <a:xfrm>
            <a:off x="3012019" y="2967335"/>
            <a:ext cx="644313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Agentes de mudanças</a:t>
            </a:r>
          </a:p>
        </p:txBody>
      </p:sp>
      <p:pic>
        <p:nvPicPr>
          <p:cNvPr id="4" name="Gráfico 3" descr="Repetir">
            <a:extLst>
              <a:ext uri="{FF2B5EF4-FFF2-40B4-BE49-F238E27FC236}">
                <a16:creationId xmlns:a16="http://schemas.microsoft.com/office/drawing/2014/main" id="{D24ED08F-D7DD-9E44-B15E-CDFCB35B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619" y="300831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34C7CF-1C3F-E94B-98DB-71C371908767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9EDB8C5-FB8F-F84F-8B64-6766FB6C63D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B3CDBF-C7E3-4541-8454-54B6FCE5900F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6D5657-586F-5F47-B076-1DAA32A008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CDF0FD9-E547-134B-8ADC-0FF8759397B0}"/>
              </a:ext>
            </a:extLst>
          </p:cNvPr>
          <p:cNvSpPr txBox="1"/>
          <p:nvPr/>
        </p:nvSpPr>
        <p:spPr>
          <a:xfrm>
            <a:off x="455613" y="631432"/>
            <a:ext cx="918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OKR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073BB7-88C0-0A4F-855F-795336962686}"/>
              </a:ext>
            </a:extLst>
          </p:cNvPr>
          <p:cNvSpPr txBox="1"/>
          <p:nvPr/>
        </p:nvSpPr>
        <p:spPr>
          <a:xfrm>
            <a:off x="695844" y="1914006"/>
            <a:ext cx="108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um time ágil, referência no que fazemos.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340F70-CE43-A145-ACB7-7983C097F936}"/>
              </a:ext>
            </a:extLst>
          </p:cNvPr>
          <p:cNvSpPr txBox="1"/>
          <p:nvPr/>
        </p:nvSpPr>
        <p:spPr>
          <a:xfrm>
            <a:off x="695845" y="2600354"/>
            <a:ext cx="944722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Ministrar 2 workshops relacionados a metodologia ágil para a Gerência de Canais até dez/2020.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Transformar 100% dos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Kanban’s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físicos (Parede e planilhas) da Gerência de Canais em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boards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Devops até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/2020.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5A6A33-0E7D-0743-8FA1-F7A676EEBF2F}"/>
              </a:ext>
            </a:extLst>
          </p:cNvPr>
          <p:cNvSpPr txBox="1"/>
          <p:nvPr/>
        </p:nvSpPr>
        <p:spPr>
          <a:xfrm>
            <a:off x="695844" y="4357820"/>
            <a:ext cx="108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um time engajado na busca e compartilhamento de conhecimento.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E352EC-2B37-6B41-B8C1-585E0849A6FE}"/>
              </a:ext>
            </a:extLst>
          </p:cNvPr>
          <p:cNvSpPr txBox="1"/>
          <p:nvPr/>
        </p:nvSpPr>
        <p:spPr>
          <a:xfrm>
            <a:off x="695845" y="5044168"/>
            <a:ext cx="108177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Compartilhar entre o time no mínimo 6 novos cursos a serem realizados até dez/2020.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Participar de 4 eventos distintos e compartilhar os conhecimentos adquiridos até dez/2020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30E623-62A8-EA49-ABE0-05783443247B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FD5AC3-887C-7840-AD2E-70F6D4DAC132}"/>
              </a:ext>
            </a:extLst>
          </p:cNvPr>
          <p:cNvSpPr txBox="1"/>
          <p:nvPr/>
        </p:nvSpPr>
        <p:spPr>
          <a:xfrm>
            <a:off x="3814449" y="3548361"/>
            <a:ext cx="212914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100% dos </a:t>
            </a:r>
            <a:r>
              <a:rPr lang="pt-BR" dirty="0" err="1">
                <a:solidFill>
                  <a:schemeClr val="bg1"/>
                </a:solidFill>
              </a:rPr>
              <a:t>Kanban`s</a:t>
            </a:r>
            <a:r>
              <a:rPr lang="pt-BR" dirty="0">
                <a:solidFill>
                  <a:schemeClr val="bg1"/>
                </a:solidFill>
              </a:rPr>
              <a:t> no Azure Devops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C3E92C-1E15-F54E-A798-C702A9C98B58}"/>
              </a:ext>
            </a:extLst>
          </p:cNvPr>
          <p:cNvSpPr txBox="1"/>
          <p:nvPr/>
        </p:nvSpPr>
        <p:spPr>
          <a:xfrm>
            <a:off x="10045497" y="2277188"/>
            <a:ext cx="20491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Em avaliação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devido a pandemia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BBC140-E09E-2C4F-98FF-12706A0DFF54}"/>
              </a:ext>
            </a:extLst>
          </p:cNvPr>
          <p:cNvSpPr txBox="1"/>
          <p:nvPr/>
        </p:nvSpPr>
        <p:spPr>
          <a:xfrm>
            <a:off x="9190782" y="4833246"/>
            <a:ext cx="212914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 cursos distintos realizados pelo time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488EA7-B95C-9144-8FF4-925EBAE71E0B}"/>
              </a:ext>
            </a:extLst>
          </p:cNvPr>
          <p:cNvSpPr txBox="1"/>
          <p:nvPr/>
        </p:nvSpPr>
        <p:spPr>
          <a:xfrm>
            <a:off x="9640529" y="5601371"/>
            <a:ext cx="212914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 eventos distintos time participou.</a:t>
            </a:r>
          </a:p>
        </p:txBody>
      </p:sp>
    </p:spTree>
    <p:extLst>
      <p:ext uri="{BB962C8B-B14F-4D97-AF65-F5344CB8AC3E}">
        <p14:creationId xmlns:p14="http://schemas.microsoft.com/office/powerpoint/2010/main" val="30302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5A6D84-ED44-EF48-A458-9293D2BA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" y="489731"/>
            <a:ext cx="11940441" cy="59515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1191AF-8747-5C4B-A3D6-5B108C252308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6255412-F248-E648-B81D-B38881E1C1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3D2531-AD58-4645-A9A9-D6DF178F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25133"/>
            <a:ext cx="6477000" cy="28956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DFFD1C-5036-A241-9D79-ED8099009CF9}"/>
              </a:ext>
            </a:extLst>
          </p:cNvPr>
          <p:cNvSpPr txBox="1"/>
          <p:nvPr/>
        </p:nvSpPr>
        <p:spPr>
          <a:xfrm>
            <a:off x="1296957" y="5985477"/>
            <a:ext cx="2211691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TRANSFORMAÇÃO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E53005-841D-7048-8CD0-00B84579CC9C}"/>
              </a:ext>
            </a:extLst>
          </p:cNvPr>
          <p:cNvSpPr txBox="1"/>
          <p:nvPr/>
        </p:nvSpPr>
        <p:spPr>
          <a:xfrm>
            <a:off x="10035248" y="6339420"/>
            <a:ext cx="221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Julho de 2020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50904BA-71FC-CA40-9E0B-255C176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81200"/>
            <a:ext cx="6477000" cy="2895600"/>
          </a:xfrm>
          <a:prstGeom prst="rect">
            <a:avLst/>
          </a:prstGeom>
        </p:spPr>
      </p:pic>
      <p:pic>
        <p:nvPicPr>
          <p:cNvPr id="15" name="Gráfico 4">
            <a:extLst>
              <a:ext uri="{FF2B5EF4-FFF2-40B4-BE49-F238E27FC236}">
                <a16:creationId xmlns:a16="http://schemas.microsoft.com/office/drawing/2014/main" id="{2C03C71B-C804-6E42-B7BB-736236C5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464" y="6068149"/>
            <a:ext cx="710233" cy="542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53447DD-E0D0-F747-84D3-8FB1F170322D}"/>
              </a:ext>
            </a:extLst>
          </p:cNvPr>
          <p:cNvSpPr/>
          <p:nvPr/>
        </p:nvSpPr>
        <p:spPr>
          <a:xfrm>
            <a:off x="1125001" y="5961153"/>
            <a:ext cx="36000" cy="75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490A84-2F74-6E4E-85C2-43D42FC9FE8E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3842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240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Vinicius Louzada</cp:lastModifiedBy>
  <cp:revision>53</cp:revision>
  <dcterms:created xsi:type="dcterms:W3CDTF">2020-07-09T17:21:09Z</dcterms:created>
  <dcterms:modified xsi:type="dcterms:W3CDTF">2020-07-10T21:05:00Z</dcterms:modified>
</cp:coreProperties>
</file>