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E754A-2026-4C3F-921E-0B510E614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Histórias de sucesso de clientes da AWS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8D2DC2-3EAF-4D26-A211-245087BA1F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Luiz Eduardo, Millena Coelho, Vinícius Louzada</a:t>
            </a:r>
          </a:p>
        </p:txBody>
      </p:sp>
    </p:spTree>
    <p:extLst>
      <p:ext uri="{BB962C8B-B14F-4D97-AF65-F5344CB8AC3E}">
        <p14:creationId xmlns:p14="http://schemas.microsoft.com/office/powerpoint/2010/main" val="315020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F9E2B-BA9D-4910-A826-AD486EBD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41" y="531154"/>
            <a:ext cx="10571998" cy="970450"/>
          </a:xfrm>
        </p:spPr>
        <p:txBody>
          <a:bodyPr/>
          <a:lstStyle/>
          <a:p>
            <a:r>
              <a:rPr lang="pt-BR" dirty="0"/>
              <a:t>Estudo de caso da EasyTaxi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EA2FB-F58B-48F5-B16C-BFD749A16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690335"/>
            <a:ext cx="10554574" cy="36365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dirty="0"/>
              <a:t>A plataforma móvel EasyTaxi permite que os clientes encontrem e contratem táxis rapidamente em mais de 30 países em todo o mundo. A empresa foi para a AWS para hospedar seu aplicativo móvel e os documentos dos taxistas. Usando a AWS, ela pode apoiar mais de 300 mil solicitações por minuto em seu API e conduzir buscas de texto em bilhões de documentos indexados.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B51CC03-1BB2-479E-B6CE-3C47012718B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9916559" y="583606"/>
            <a:ext cx="1751700" cy="86554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C9CC313-E452-4E01-89AF-156EB47F0D97}"/>
              </a:ext>
            </a:extLst>
          </p:cNvPr>
          <p:cNvSpPr txBox="1"/>
          <p:nvPr/>
        </p:nvSpPr>
        <p:spPr>
          <a:xfrm>
            <a:off x="818713" y="6142180"/>
            <a:ext cx="704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https://aws.amazon.com/pt/solutions/case-studies/easy-taxi/</a:t>
            </a:r>
          </a:p>
        </p:txBody>
      </p:sp>
    </p:spTree>
    <p:extLst>
      <p:ext uri="{BB962C8B-B14F-4D97-AF65-F5344CB8AC3E}">
        <p14:creationId xmlns:p14="http://schemas.microsoft.com/office/powerpoint/2010/main" val="170633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F7131-6C8D-438A-9CCD-25671289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Intuit</a:t>
            </a:r>
            <a:r>
              <a:rPr lang="pt-BR" dirty="0"/>
              <a:t> na AWS</a:t>
            </a:r>
          </a:p>
        </p:txBody>
      </p:sp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id="{9292796D-05B9-49AA-9E31-C3971A5B5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9957784" y="608655"/>
            <a:ext cx="1683542" cy="647516"/>
          </a:xfr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4F739E52-B105-425E-9DC0-09D80BF8D32F}"/>
              </a:ext>
            </a:extLst>
          </p:cNvPr>
          <p:cNvSpPr txBox="1">
            <a:spLocks/>
          </p:cNvSpPr>
          <p:nvPr/>
        </p:nvSpPr>
        <p:spPr>
          <a:xfrm>
            <a:off x="827424" y="2774301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b="1" dirty="0"/>
              <a:t>A </a:t>
            </a:r>
            <a:r>
              <a:rPr lang="pt-BR" b="1" dirty="0" err="1"/>
              <a:t>Intuit</a:t>
            </a:r>
            <a:r>
              <a:rPr lang="pt-BR" b="1" dirty="0"/>
              <a:t> é uma empresa de software empresarial e financeiro que desenvolve e vende software de contabilidade e elaboração de declaração de impostos, além de serviços relacionados, para pequenas empresas, contadores e pessoas físicas.</a:t>
            </a:r>
          </a:p>
          <a:p>
            <a:pPr marL="0" indent="0" algn="just">
              <a:buNone/>
            </a:pPr>
            <a:endParaRPr lang="pt-BR" b="1" dirty="0"/>
          </a:p>
          <a:p>
            <a:pPr marL="0" indent="0" algn="ctr">
              <a:buNone/>
            </a:pPr>
            <a:r>
              <a:rPr lang="pt-BR" dirty="0"/>
              <a:t>Como a </a:t>
            </a:r>
            <a:r>
              <a:rPr lang="pt-BR" dirty="0" err="1"/>
              <a:t>Intuit</a:t>
            </a:r>
            <a:r>
              <a:rPr lang="pt-BR" dirty="0"/>
              <a:t> usa o </a:t>
            </a:r>
            <a:r>
              <a:rPr lang="pt-BR" dirty="0" err="1"/>
              <a:t>Amazon</a:t>
            </a:r>
            <a:r>
              <a:rPr lang="pt-BR" dirty="0"/>
              <a:t> </a:t>
            </a:r>
            <a:r>
              <a:rPr lang="pt-BR" dirty="0" err="1"/>
              <a:t>SageMaker</a:t>
            </a:r>
            <a:r>
              <a:rPr lang="pt-BR" dirty="0"/>
              <a:t> para gerenciar o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em grande escala.</a:t>
            </a:r>
          </a:p>
          <a:p>
            <a:pPr marL="0" indent="0" algn="just">
              <a:buNone/>
            </a:pPr>
            <a:r>
              <a:rPr lang="pt-BR" dirty="0" err="1"/>
              <a:t>Nhung</a:t>
            </a:r>
            <a:r>
              <a:rPr lang="pt-BR" dirty="0"/>
              <a:t> Ho, chefe de ciência de dados da </a:t>
            </a:r>
            <a:r>
              <a:rPr lang="pt-BR" dirty="0" err="1"/>
              <a:t>Intuit</a:t>
            </a:r>
            <a:r>
              <a:rPr lang="pt-BR" dirty="0"/>
              <a:t> </a:t>
            </a:r>
            <a:r>
              <a:rPr lang="pt-BR" dirty="0" err="1"/>
              <a:t>Quickbooks</a:t>
            </a:r>
            <a:r>
              <a:rPr lang="pt-BR" dirty="0"/>
              <a:t>, fala sobre como a empresa de software financeiro e para declaração de impostos usa a AWS para atender melhor aos seus clientes. A </a:t>
            </a:r>
            <a:r>
              <a:rPr lang="pt-BR" dirty="0" err="1"/>
              <a:t>Intuit</a:t>
            </a:r>
            <a:r>
              <a:rPr lang="pt-BR" dirty="0"/>
              <a:t> adotou integralmente a AWS e usa o </a:t>
            </a:r>
            <a:r>
              <a:rPr lang="pt-BR" dirty="0" err="1"/>
              <a:t>Amazon</a:t>
            </a:r>
            <a:r>
              <a:rPr lang="pt-BR" dirty="0"/>
              <a:t> </a:t>
            </a:r>
            <a:r>
              <a:rPr lang="pt-BR" dirty="0" err="1"/>
              <a:t>SageMaker</a:t>
            </a:r>
            <a:r>
              <a:rPr lang="pt-BR" dirty="0"/>
              <a:t> para treinar rapidamente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em grande escala, reduzindo o tempo necessário para implantar os modelos em 90%.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90658EF-E73C-4327-B520-704C7DC70F26}"/>
              </a:ext>
            </a:extLst>
          </p:cNvPr>
          <p:cNvSpPr txBox="1"/>
          <p:nvPr/>
        </p:nvSpPr>
        <p:spPr>
          <a:xfrm>
            <a:off x="827424" y="6226146"/>
            <a:ext cx="793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https://aws.amazon.com/pt/solutions/case-studies/Intuit/?pg=CRHuB</a:t>
            </a:r>
          </a:p>
        </p:txBody>
      </p:sp>
    </p:spTree>
    <p:extLst>
      <p:ext uri="{BB962C8B-B14F-4D97-AF65-F5344CB8AC3E}">
        <p14:creationId xmlns:p14="http://schemas.microsoft.com/office/powerpoint/2010/main" val="360058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C469-185B-4BFB-84A2-E9DCACB0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General Electric na AWS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676E493E-5ACA-435A-BDC4-34AC88BC8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6295" y="447188"/>
            <a:ext cx="970450" cy="970450"/>
          </a:xfr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E190F689-E58C-4848-BD01-72D71E963673}"/>
              </a:ext>
            </a:extLst>
          </p:cNvPr>
          <p:cNvSpPr txBox="1">
            <a:spLocks/>
          </p:cNvSpPr>
          <p:nvPr/>
        </p:nvSpPr>
        <p:spPr>
          <a:xfrm>
            <a:off x="827424" y="2774301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b="1" dirty="0"/>
              <a:t>A General Electric (GE) opera em 180 países e tem liderado o setor de manufatura industrial há mais de um século. Combinando engenharia de nível internacional com software e análises, a GE ajuda o mundo a trabalhar com mais eficiência, confiabilidade e segurança. A empresa usa mais de 2.000 aplicativos na nuvem e 55 serviços da AWS para criar em grande escala, oferecer eficiência e performance nos negócios de aviação, energia, saúde e energia renovável.</a:t>
            </a:r>
          </a:p>
          <a:p>
            <a:pPr marL="0" indent="0" algn="just">
              <a:buNone/>
            </a:pPr>
            <a:endParaRPr lang="pt-BR" b="1" dirty="0"/>
          </a:p>
          <a:p>
            <a:pPr marL="0" indent="0" algn="ctr">
              <a:buNone/>
            </a:pPr>
            <a:r>
              <a:rPr lang="pt-BR" dirty="0"/>
              <a:t>A Avio Aero acelera o crescimento comercial com solução de HPC na AWS</a:t>
            </a:r>
          </a:p>
          <a:p>
            <a:pPr marL="0" indent="0" algn="just">
              <a:buNone/>
            </a:pPr>
            <a:r>
              <a:rPr lang="pt-BR" dirty="0"/>
              <a:t>Avio Aero é um comércio de aviação da GE e o centro de excelência mundial do grupo de empresas GE para transmissões mecânicas e turbinas de baixa pressão. Possui mais de um século de experiência em superar desafios tecnológicos por meio do investimento contínuo em pesquisa e desenvolvimento, fortes laços com as principais universidades e centros de pesquisa internacionais e parcerias colaborativas com os principais operadores na indústria global de aviação. Durante um recente período de forte crescimento, a Avio Aero descobriu que suas soluções de computação de alta performance (HPC) no local atrasavam a resposta às solicitações dos clientes.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0A2BC8-2285-479E-AA89-D649A0FECBC2}"/>
              </a:ext>
            </a:extLst>
          </p:cNvPr>
          <p:cNvSpPr txBox="1"/>
          <p:nvPr/>
        </p:nvSpPr>
        <p:spPr>
          <a:xfrm>
            <a:off x="827424" y="6226146"/>
            <a:ext cx="918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https://aws.amazon.com/pt/solutions/case-studies/general-electric/?pg=CRHuB</a:t>
            </a:r>
          </a:p>
        </p:txBody>
      </p:sp>
    </p:spTree>
    <p:extLst>
      <p:ext uri="{BB962C8B-B14F-4D97-AF65-F5344CB8AC3E}">
        <p14:creationId xmlns:p14="http://schemas.microsoft.com/office/powerpoint/2010/main" val="426297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2646D-5CD1-44C0-9955-36A68377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IPV6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54501-7185-486A-ABDF-BBB308722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Quais são as vantagens?</a:t>
            </a:r>
          </a:p>
          <a:p>
            <a:endParaRPr lang="pt-BR" dirty="0"/>
          </a:p>
          <a:p>
            <a:r>
              <a:rPr lang="pt-BR" dirty="0"/>
              <a:t>É mais seguro que o IPV4?</a:t>
            </a:r>
          </a:p>
          <a:p>
            <a:endParaRPr lang="pt-BR" dirty="0"/>
          </a:p>
          <a:p>
            <a:r>
              <a:rPr lang="pt-BR" dirty="0"/>
              <a:t>Haverão muitas mudanças no núcleo da rede?</a:t>
            </a:r>
          </a:p>
        </p:txBody>
      </p:sp>
    </p:spTree>
    <p:extLst>
      <p:ext uri="{BB962C8B-B14F-4D97-AF65-F5344CB8AC3E}">
        <p14:creationId xmlns:p14="http://schemas.microsoft.com/office/powerpoint/2010/main" val="356003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E754A-2026-4C3F-921E-0B510E614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Histórias de sucesso de clientes da AWS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8D2DC2-3EAF-4D26-A211-245087BA1F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Bruno Silva, Caroline Martins, Cindy Salvado, Luiz Eduardo</a:t>
            </a:r>
          </a:p>
        </p:txBody>
      </p:sp>
    </p:spTree>
    <p:extLst>
      <p:ext uri="{BB962C8B-B14F-4D97-AF65-F5344CB8AC3E}">
        <p14:creationId xmlns:p14="http://schemas.microsoft.com/office/powerpoint/2010/main" val="4173508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17</TotalTime>
  <Words>515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Citável</vt:lpstr>
      <vt:lpstr>Histórias de sucesso de clientes da AWS</vt:lpstr>
      <vt:lpstr>Estudo de caso da EasyTaxi</vt:lpstr>
      <vt:lpstr>Intuit na AWS</vt:lpstr>
      <vt:lpstr>General Electric na AWS</vt:lpstr>
      <vt:lpstr>IPV6</vt:lpstr>
      <vt:lpstr>Histórias de sucesso de clientes da AWS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Histórias de sucesso de clientes da AWS</dc:title>
  <dc:creator>Luiz Eduardo</dc:creator>
  <cp:lastModifiedBy>Luiz Eduardo</cp:lastModifiedBy>
  <cp:revision>6</cp:revision>
  <dcterms:created xsi:type="dcterms:W3CDTF">2020-06-23T00:09:12Z</dcterms:created>
  <dcterms:modified xsi:type="dcterms:W3CDTF">2020-06-23T00:31:30Z</dcterms:modified>
</cp:coreProperties>
</file>