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6" autoAdjust="0"/>
  </p:normalViewPr>
  <p:slideViewPr>
    <p:cSldViewPr snapToGrid="0">
      <p:cViewPr>
        <p:scale>
          <a:sx n="73" d="100"/>
          <a:sy n="73" d="100"/>
        </p:scale>
        <p:origin x="19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95841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Link </a:t>
            </a:r>
            <a:r>
              <a:rPr lang="pt-BR" sz="3200" dirty="0" err="1" smtClean="0"/>
              <a:t>Api</a:t>
            </a:r>
            <a:r>
              <a:rPr lang="pt-BR" sz="3200" dirty="0"/>
              <a:t>: https://splendorous-starlight-c2b50a.netlify.app/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RN01</a:t>
            </a:r>
            <a:r>
              <a:rPr lang="pt-BR" dirty="0" smtClean="0"/>
              <a:t>: Tela </a:t>
            </a:r>
            <a:r>
              <a:rPr lang="pt-BR" dirty="0"/>
              <a:t>Requisição &gt; Campos</a:t>
            </a:r>
            <a:endParaRPr lang="pt-BR" dirty="0" smtClean="0"/>
          </a:p>
          <a:p>
            <a:r>
              <a:rPr lang="pt-BR" b="1" dirty="0" smtClean="0"/>
              <a:t>CT</a:t>
            </a:r>
            <a:r>
              <a:rPr lang="pt-BR" dirty="0" smtClean="0"/>
              <a:t>: Validar a obrigatoriedade de alguns campos (com exceção </a:t>
            </a:r>
            <a:r>
              <a:rPr lang="pt-BR" dirty="0" smtClean="0"/>
              <a:t>do campo: </a:t>
            </a:r>
            <a:r>
              <a:rPr lang="pt-BR" dirty="0" smtClean="0"/>
              <a:t>Nome Funcionário)</a:t>
            </a:r>
          </a:p>
          <a:p>
            <a:pPr lvl="0"/>
            <a:r>
              <a:rPr lang="pt-BR" dirty="0" smtClean="0"/>
              <a:t>Resultado esperado: </a:t>
            </a:r>
            <a:r>
              <a:rPr lang="pt-BR" dirty="0"/>
              <a:t>T</a:t>
            </a:r>
            <a:r>
              <a:rPr lang="pt-BR" dirty="0" smtClean="0"/>
              <a:t>odos </a:t>
            </a:r>
            <a:r>
              <a:rPr lang="pt-BR" dirty="0"/>
              <a:t>os campos </a:t>
            </a:r>
            <a:r>
              <a:rPr lang="pt-BR" dirty="0" smtClean="0"/>
              <a:t>devem ser preenchidos obrigatoriamente, a única exceção deve ser o </a:t>
            </a:r>
            <a:r>
              <a:rPr lang="pt-BR" dirty="0" smtClean="0"/>
              <a:t>campo: ”Nome Funcionário”. </a:t>
            </a:r>
            <a:r>
              <a:rPr lang="pt-BR" dirty="0" smtClean="0"/>
              <a:t>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Preenche-los com as informações correspondentes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3 - Clicar em adicionar após preencher os campos obrigatórios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RN02</a:t>
            </a:r>
            <a:r>
              <a:rPr lang="pt-BR" dirty="0" smtClean="0"/>
              <a:t>: </a:t>
            </a:r>
            <a:r>
              <a:rPr lang="pt-BR" dirty="0"/>
              <a:t>Tela Requisição &gt; </a:t>
            </a:r>
            <a:r>
              <a:rPr lang="pt-BR" dirty="0" smtClean="0"/>
              <a:t>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Ao usuário clicar nos campos, ele devem ficar verdes 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 campos do almoxarifado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</a:t>
                      </a:r>
                      <a:r>
                        <a:rPr lang="pt-BR" sz="1600" baseline="0" dirty="0" smtClean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RN03</a:t>
            </a:r>
            <a:r>
              <a:rPr lang="pt-BR" dirty="0" smtClean="0"/>
              <a:t>: </a:t>
            </a:r>
            <a:r>
              <a:rPr lang="pt-BR" dirty="0"/>
              <a:t>Tela Requisição &gt; 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Os campos :”ID” e “Quantidade” só podem receber valores inteiros;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campos</a:t>
                      </a:r>
                      <a:r>
                        <a:rPr lang="pt-BR" sz="1600" baseline="0" dirty="0" smtClean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for preenchido com valor inteiro</a:t>
                      </a:r>
                      <a:r>
                        <a:rPr lang="pt-BR" sz="1600" baseline="0" dirty="0" smtClean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Clicar em adicionar após preencher os campos da</a:t>
                      </a:r>
                      <a:r>
                        <a:rPr lang="pt-BR" sz="1600" baseline="0" dirty="0" smtClean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RN04</a:t>
            </a:r>
            <a:r>
              <a:rPr lang="pt-BR" dirty="0" smtClean="0"/>
              <a:t>: </a:t>
            </a:r>
            <a:r>
              <a:rPr lang="pt-BR" dirty="0"/>
              <a:t>Tela Requisição &gt; Categoria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 smtClean="0"/>
              <a:t>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:“Categoria Motivo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</a:t>
                      </a:r>
                      <a:r>
                        <a:rPr lang="pt-BR" sz="1600" baseline="0" dirty="0" smtClean="0"/>
                        <a:t>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</a:t>
            </a:r>
            <a:r>
              <a:rPr lang="pt-BR" dirty="0" smtClean="0"/>
              <a:t>id </a:t>
            </a:r>
            <a:r>
              <a:rPr lang="pt-BR" dirty="0"/>
              <a:t>no campo [ID] e esse existe na base de dados ou API o sistema deve exibir a descrição do departamento no campo Departamento. Se ao digitar um código, o mesmo não existir, logo a descrição deverá está vazia do campo Departamento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o id</a:t>
                      </a:r>
                      <a:r>
                        <a:rPr lang="pt-BR" sz="1600" baseline="0" dirty="0" smtClean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 smtClean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smtClean="0"/>
              <a:t>Funcionário]</a:t>
            </a:r>
            <a:endParaRPr lang="pt-BR" dirty="0"/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</a:t>
            </a:r>
            <a:r>
              <a:rPr lang="pt-BR" dirty="0" smtClean="0"/>
              <a:t>dados o </a:t>
            </a:r>
            <a:r>
              <a:rPr lang="pt-BR" dirty="0"/>
              <a:t>sistema deve exibir o nome do funcionário no </a:t>
            </a:r>
            <a:r>
              <a:rPr lang="pt-BR" dirty="0" smtClean="0"/>
              <a:t>campo: Nome Funcionário. </a:t>
            </a:r>
            <a:r>
              <a:rPr lang="pt-BR" dirty="0"/>
              <a:t>Se ao digitar um código, o mesmo não existir, logo o campo </a:t>
            </a:r>
            <a:r>
              <a:rPr lang="pt-BR" dirty="0" smtClean="0"/>
              <a:t>deve fica </a:t>
            </a:r>
            <a:r>
              <a:rPr lang="pt-BR" dirty="0"/>
              <a:t>vazio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</a:t>
                      </a:r>
                      <a:r>
                        <a:rPr lang="pt-BR" sz="1600" dirty="0" smtClean="0"/>
                        <a:t>ID </a:t>
                      </a:r>
                      <a:r>
                        <a:rPr lang="pt-BR" sz="1600" dirty="0" err="1" smtClean="0"/>
                        <a:t>Func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</a:t>
                      </a:r>
                      <a:r>
                        <a:rPr lang="pt-BR" sz="1600" baseline="0" dirty="0" smtClean="0"/>
                        <a:t> o id do funcionário existir, o</a:t>
                      </a:r>
                      <a:r>
                        <a:rPr lang="pt-BR" sz="1600" dirty="0" smtClean="0"/>
                        <a:t>s</a:t>
                      </a:r>
                      <a:r>
                        <a:rPr lang="pt-BR" sz="1600" baseline="0" dirty="0" smtClean="0"/>
                        <a:t> dados devem automaticamente preencher o campo :”</a:t>
                      </a:r>
                      <a:r>
                        <a:rPr lang="pt-BR" sz="1600" dirty="0" smtClean="0"/>
                        <a:t> Nome Funcionário”. Se não, o campo deve ficar vazio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 smtClean="0"/>
              <a:t>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:“Categoria Motivo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</a:t>
                      </a:r>
                      <a:r>
                        <a:rPr lang="pt-BR" sz="1600" baseline="0" dirty="0" smtClean="0"/>
                        <a:t>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 smtClean="0"/>
              <a:t>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:“Categoria Motivo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</a:t>
                      </a:r>
                      <a:r>
                        <a:rPr lang="pt-BR" sz="1600" baseline="0" dirty="0" smtClean="0"/>
                        <a:t>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 smtClean="0"/>
              <a:t>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:“Categoria Motivo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</a:t>
                      </a:r>
                      <a:r>
                        <a:rPr lang="pt-BR" sz="1600" baseline="0" dirty="0" smtClean="0"/>
                        <a:t>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 smtClean="0"/>
              <a:t>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  <a:endParaRPr lang="pt-BR" dirty="0" smtClean="0"/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 smtClean="0"/>
                        <a:t>:“Categoria Motivo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</a:t>
                      </a:r>
                      <a:r>
                        <a:rPr lang="pt-BR" sz="1600" baseline="0" dirty="0" smtClean="0"/>
                        <a:t>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dirty="0" smtClean="0"/>
              <a:t>Casos de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1662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18</cp:revision>
  <dcterms:created xsi:type="dcterms:W3CDTF">2023-12-11T13:39:18Z</dcterms:created>
  <dcterms:modified xsi:type="dcterms:W3CDTF">2024-01-24T20:06:22Z</dcterms:modified>
</cp:coreProperties>
</file>