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1" r:id="rId11"/>
    <p:sldId id="266" r:id="rId12"/>
    <p:sldId id="265" r:id="rId13"/>
    <p:sldId id="267" r:id="rId14"/>
    <p:sldId id="268" r:id="rId15"/>
    <p:sldId id="270" r:id="rId16"/>
    <p:sldId id="272" r:id="rId17"/>
    <p:sldId id="277" r:id="rId18"/>
    <p:sldId id="276" r:id="rId19"/>
    <p:sldId id="275" r:id="rId20"/>
    <p:sldId id="274" r:id="rId21"/>
    <p:sldId id="273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03" autoAdjust="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270" y="2365295"/>
            <a:ext cx="9966960" cy="1466348"/>
          </a:xfrm>
        </p:spPr>
        <p:txBody>
          <a:bodyPr>
            <a:normAutofit/>
          </a:bodyPr>
          <a:lstStyle/>
          <a:p>
            <a:r>
              <a:rPr lang="pt-BR" sz="3200" dirty="0"/>
              <a:t>Link </a:t>
            </a:r>
            <a:r>
              <a:rPr lang="pt-BR" sz="3200" dirty="0" err="1"/>
              <a:t>Api</a:t>
            </a:r>
            <a:r>
              <a:rPr lang="pt-BR" sz="3200" dirty="0"/>
              <a:t>: https://splendorous-starlight-c2b50a.netlify.app/</a:t>
            </a:r>
          </a:p>
        </p:txBody>
      </p:sp>
    </p:spTree>
    <p:extLst>
      <p:ext uri="{BB962C8B-B14F-4D97-AF65-F5344CB8AC3E}">
        <p14:creationId xmlns:p14="http://schemas.microsoft.com/office/powerpoint/2010/main" val="131756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RN01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Validar a obrigatoriedade de alguns campos (com exceção do campo: Nome Funcionário)</a:t>
            </a:r>
          </a:p>
          <a:p>
            <a:pPr lvl="0"/>
            <a:r>
              <a:rPr lang="pt-BR" dirty="0"/>
              <a:t>Resultado esperado: Todos os campos devem ser preenchidos obrigatoriamente, a única exceção deve ser o campo: ”Nome Funcionário”. Se os campos obrigatórios não forem preenchidos, eles devem ficar com os fundos vermelhos e alertar o usuário da sua obrigatoriedade. Se todos forem preenchidos, deve adicionar normalmente.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aberta.</a:t>
            </a:r>
          </a:p>
          <a:p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08334"/>
              </p:ext>
            </p:extLst>
          </p:nvPr>
        </p:nvGraphicFramePr>
        <p:xfrm>
          <a:off x="1395660" y="3584631"/>
          <a:ext cx="8637974" cy="22235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1 - Clicar nos campos do almoxarifado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deve ficar disponível para o preenchimento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2 - Preenche-los com as informações correspondentes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campos preenchidos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894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3 - Clicar em adicionar após preencher os campos obrigatórios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As informações devem ser adicionadas sem problemas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7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RN02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Ao usuário clicar nos campos, ele devem ficar verdes 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aberta, e os campos devem ser clicados</a:t>
            </a:r>
          </a:p>
          <a:p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02900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nos campos do almoxarifado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deve</a:t>
                      </a:r>
                      <a:r>
                        <a:rPr lang="pt-BR" sz="1600" baseline="0" dirty="0"/>
                        <a:t> ficar com o fundo verde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86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RN03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Os campos :”ID” e “Quantidade” só podem receber valores inteiros;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22333"/>
              </p:ext>
            </p:extLst>
          </p:nvPr>
        </p:nvGraphicFramePr>
        <p:xfrm>
          <a:off x="1593541" y="2776763"/>
          <a:ext cx="8637974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nos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campos</a:t>
                      </a:r>
                      <a:r>
                        <a:rPr lang="pt-BR" sz="1600" baseline="0" dirty="0"/>
                        <a:t> ID e Quantidade, e preenche-lo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for preenchido com valor inteiro</a:t>
                      </a:r>
                      <a:r>
                        <a:rPr lang="pt-BR" sz="1600" baseline="0" dirty="0"/>
                        <a:t>, deve ser adicionado sem problemas, caso seja preenchido com algo distinto, fundo deve ficar vermelho e informar o erro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2 - Clicar em adicionar após preencher os campos da</a:t>
                      </a:r>
                      <a:r>
                        <a:rPr lang="pt-BR" sz="1600" baseline="0" dirty="0"/>
                        <a:t> forma correta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As informações devem ser adicionadas sem problemas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1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RN04</a:t>
            </a:r>
            <a:r>
              <a:rPr lang="pt-BR" dirty="0"/>
              <a:t>: Tela Requisição &gt; Categoria Motivo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carregar a tela os dados da Categoria Motivo devem ser carregados da API.;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41022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dados devem automaticamente preencher esse campo com as informações salvas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41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RN05</a:t>
            </a:r>
            <a:r>
              <a:rPr lang="pt-BR" dirty="0"/>
              <a:t>: Tela Requisição &gt; Motivo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alterar os dados de uma categoria do motivo, o campo motivo deve ser alterado e exibir  os motivos da categoria que foi informada, se o campo da categoria não for preenchido, o campo motivo deve ficar desabilitado e com a cor de  fundo cinza;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8368"/>
              </p:ext>
            </p:extLst>
          </p:nvPr>
        </p:nvGraphicFramePr>
        <p:xfrm>
          <a:off x="1489038" y="3169381"/>
          <a:ext cx="8637974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:“Categoria 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dados devem automaticamente preencher o campo :”Motivo”  a partir dos motivos da categoria informada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7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RN06</a:t>
            </a:r>
            <a:r>
              <a:rPr lang="pt-BR" dirty="0"/>
              <a:t>: Tela Requisição &gt; [ ID] [Departamento]</a:t>
            </a:r>
          </a:p>
          <a:p>
            <a:r>
              <a:rPr lang="pt-BR" b="1" dirty="0"/>
              <a:t>CT</a:t>
            </a:r>
            <a:r>
              <a:rPr lang="pt-BR" dirty="0"/>
              <a:t>: Ao digitar um id no campo [ID] e esse existe na base de dados ou API o sistema deve exibir a descrição do departamento no campo Departamento. Se ao digitar um código, o mesmo não existir, logo a descrição do campo Departamento deverá está vazia.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42528"/>
              </p:ext>
            </p:extLst>
          </p:nvPr>
        </p:nvGraphicFramePr>
        <p:xfrm>
          <a:off x="1489038" y="3169381"/>
          <a:ext cx="8637974" cy="22168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540470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:“ID”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id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o id</a:t>
                      </a:r>
                      <a:r>
                        <a:rPr lang="pt-BR" sz="1600" baseline="0" dirty="0"/>
                        <a:t> informado existir na base de dados, o campo Departamento deve ser preenchido automaticamente com a descrição do departamento. Se o id não existir, a descrição deve ficar vazia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92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b="1" dirty="0"/>
              <a:t>RN07</a:t>
            </a:r>
            <a:r>
              <a:rPr lang="pt-BR" dirty="0"/>
              <a:t>: Tela Requisição &gt; [ ID </a:t>
            </a:r>
            <a:r>
              <a:rPr lang="pt-BR" dirty="0" err="1"/>
              <a:t>Fun</a:t>
            </a:r>
            <a:r>
              <a:rPr lang="pt-BR" dirty="0"/>
              <a:t>] [Nome Funcionário]</a:t>
            </a:r>
          </a:p>
          <a:p>
            <a:r>
              <a:rPr lang="pt-BR" b="1" dirty="0"/>
              <a:t>CT</a:t>
            </a:r>
            <a:r>
              <a:rPr lang="pt-BR" dirty="0"/>
              <a:t>: Ao digitar um código no campo ID </a:t>
            </a:r>
            <a:r>
              <a:rPr lang="pt-BR" dirty="0" err="1"/>
              <a:t>Func</a:t>
            </a:r>
            <a:r>
              <a:rPr lang="pt-BR" dirty="0"/>
              <a:t> e esse existe na base de dados o sistema deve exibir o nome do funcionário no campo: Nome Funcionário. Se ao digitar um código, o mesmo não existir, logo o campo deve fica vazio.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10999"/>
              </p:ext>
            </p:extLst>
          </p:nvPr>
        </p:nvGraphicFramePr>
        <p:xfrm>
          <a:off x="1489038" y="3169381"/>
          <a:ext cx="8637974" cy="18882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dirty="0"/>
                        <a:t>ID </a:t>
                      </a:r>
                      <a:r>
                        <a:rPr lang="pt-BR" sz="1600" dirty="0" err="1"/>
                        <a:t>Func</a:t>
                      </a:r>
                      <a:r>
                        <a:rPr lang="pt-BR" sz="1600" dirty="0"/>
                        <a:t> 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id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</a:t>
                      </a:r>
                      <a:r>
                        <a:rPr lang="pt-BR" sz="1600" baseline="0" dirty="0"/>
                        <a:t> o id do funcionário existir, o</a:t>
                      </a:r>
                      <a:r>
                        <a:rPr lang="pt-BR" sz="1600" dirty="0"/>
                        <a:t>s</a:t>
                      </a:r>
                      <a:r>
                        <a:rPr lang="pt-BR" sz="1600" baseline="0" dirty="0"/>
                        <a:t> dados devem automaticamente preencher o campo :”</a:t>
                      </a:r>
                      <a:r>
                        <a:rPr lang="pt-BR" sz="1600" dirty="0"/>
                        <a:t> Nome Funcionário”. Se não, o campo deve ficar vazio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034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9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/>
              <a:t>RN08</a:t>
            </a:r>
            <a:r>
              <a:rPr lang="pt-BR" dirty="0"/>
              <a:t>: Tela Requisição &gt; [ ID] [</a:t>
            </a:r>
            <a:r>
              <a:rPr lang="pt-BR" dirty="0" err="1"/>
              <a:t>Descricao</a:t>
            </a:r>
            <a:r>
              <a:rPr lang="pt-BR" dirty="0"/>
              <a:t>] [Estoque]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digitar um código no campo </a:t>
            </a:r>
            <a:r>
              <a:rPr lang="pt-BR" dirty="0" err="1"/>
              <a:t>Cod</a:t>
            </a:r>
            <a:r>
              <a:rPr lang="pt-BR" dirty="0"/>
              <a:t> Produto e esse existe na base de dados, o sistema deve exibir o nome do produto no campo [Descrição] a quantidade de itens no campo [Estoque] referentes aquele determinado código. Se o código não existir, os campos Descrição e Estoque devem ficar em brancos;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81119"/>
              </p:ext>
            </p:extLst>
          </p:nvPr>
        </p:nvGraphicFramePr>
        <p:xfrm>
          <a:off x="1477608" y="3288286"/>
          <a:ext cx="8637974" cy="22293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código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</a:t>
                      </a:r>
                      <a:r>
                        <a:rPr lang="pt-BR" sz="1600" baseline="0" dirty="0"/>
                        <a:t> o código existir, o</a:t>
                      </a:r>
                      <a:r>
                        <a:rPr lang="pt-BR" sz="1600" dirty="0"/>
                        <a:t> sistema deve exibir o nome do produto no campo [Descrição] a quantidade de itens no campo [Estoque] referentes aquele determinado código;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31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/>
              <a:t>RN09</a:t>
            </a:r>
            <a:r>
              <a:rPr lang="pt-BR" dirty="0"/>
              <a:t>: Tela Requisição &gt; Campo [Quantidade]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Campo: Quantidade só é habilitado, depois que um produto for localizado a partir do código, e quantidade em estoque for maior que zero;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5277"/>
              </p:ext>
            </p:extLst>
          </p:nvPr>
        </p:nvGraphicFramePr>
        <p:xfrm>
          <a:off x="1395660" y="2835547"/>
          <a:ext cx="8637974" cy="19855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código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sistema</a:t>
                      </a:r>
                      <a:r>
                        <a:rPr lang="pt-BR" sz="1600" baseline="0" dirty="0"/>
                        <a:t> deve habilitar o campo: Quantidade apenas se o código do produto existir e a quantidade dele em estoque for maior que zero</a:t>
                      </a:r>
                      <a:r>
                        <a:rPr lang="pt-BR" sz="16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73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RN10: </a:t>
            </a:r>
            <a:r>
              <a:rPr lang="pt-BR" dirty="0"/>
              <a:t>Tela Requisição &gt; Campo [Quantidade] 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:O campo: Quantidade só aceita valores inteiros maior que zero.;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29238"/>
              </p:ext>
            </p:extLst>
          </p:nvPr>
        </p:nvGraphicFramePr>
        <p:xfrm>
          <a:off x="1395660" y="2721247"/>
          <a:ext cx="8637974" cy="19855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dirty="0"/>
                        <a:t>Quantidade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valor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o</a:t>
                      </a:r>
                      <a:r>
                        <a:rPr lang="pt-BR" sz="1600" baseline="0" dirty="0"/>
                        <a:t> valor informado for igual aa zero ou maior, o sistema deve aceitar. Se não, o valor não deve aparecer no campo</a:t>
                      </a:r>
                      <a:r>
                        <a:rPr lang="pt-BR" sz="16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65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1" y="1495732"/>
            <a:ext cx="8983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RN11</a:t>
            </a:r>
            <a:r>
              <a:rPr lang="pt-BR" dirty="0"/>
              <a:t>:Tela Requisição &gt; Botão Gravar</a:t>
            </a:r>
          </a:p>
          <a:p>
            <a:r>
              <a:rPr lang="pt-BR" b="1" dirty="0"/>
              <a:t>CT</a:t>
            </a:r>
            <a:r>
              <a:rPr lang="pt-BR" dirty="0"/>
              <a:t>:O botão gravar só deve ficar ativo depois que o valor da quantidade informada for maior que zero e se a quantidade for menor ou igual ao valor exibido no estoque;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256660"/>
              </p:ext>
            </p:extLst>
          </p:nvPr>
        </p:nvGraphicFramePr>
        <p:xfrm>
          <a:off x="1489038" y="3169381"/>
          <a:ext cx="8637974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ficar habilitado</a:t>
                      </a:r>
                      <a:r>
                        <a:rPr lang="pt-BR" sz="1600" baseline="0" dirty="0"/>
                        <a:t> e se o código existir, preencher os campos: “Descrição” e “Estoque”. Se não, os campos devem ficar vazios;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2 - </a:t>
                      </a:r>
                      <a:r>
                        <a:rPr lang="pt-BR" sz="1600" baseline="0" dirty="0"/>
                        <a:t>Preencher os campos: “Descrição”, “Estoque” e a “Quantidade”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campo: “Quantidade” deve</a:t>
                      </a:r>
                      <a:r>
                        <a:rPr lang="pt-BR" sz="1600" baseline="0" dirty="0"/>
                        <a:t> ter valores menores ou iguais ao valor preenchido ou exibido no  campo: "Estoque”;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53191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3 – Checar</a:t>
                      </a:r>
                      <a:r>
                        <a:rPr lang="pt-BR" sz="1600" baseline="0" dirty="0"/>
                        <a:t> o botão: “Gravar”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Ele só deve ficar</a:t>
                      </a:r>
                      <a:r>
                        <a:rPr lang="pt-BR" sz="1600" baseline="0" dirty="0"/>
                        <a:t> ativo se </a:t>
                      </a:r>
                      <a:r>
                        <a:rPr lang="pt-BR" sz="1600" dirty="0"/>
                        <a:t>o valor da quantidade informada for maior que zero, e se a quantidade for menor ou igual ao valor exibido no estoque;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2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023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RN12</a:t>
            </a:r>
            <a:r>
              <a:rPr lang="pt-BR" dirty="0"/>
              <a:t>:Tela Requisição &gt; </a:t>
            </a:r>
            <a:r>
              <a:rPr lang="pt-BR" dirty="0" err="1"/>
              <a:t>Nivel</a:t>
            </a:r>
            <a:r>
              <a:rPr lang="pt-BR" dirty="0"/>
              <a:t> Prioridade</a:t>
            </a:r>
          </a:p>
          <a:p>
            <a:r>
              <a:rPr lang="pt-BR" b="1" dirty="0"/>
              <a:t>CT</a:t>
            </a:r>
            <a:r>
              <a:rPr lang="pt-BR" dirty="0"/>
              <a:t>: As cores do nível de prioridade devem mudar ao serem marcados, para: vermelho em urgente, amarelo para médio, e verde para baixo;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50470"/>
              </p:ext>
            </p:extLst>
          </p:nvPr>
        </p:nvGraphicFramePr>
        <p:xfrm>
          <a:off x="1489038" y="3169381"/>
          <a:ext cx="8637974" cy="2464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“Urgente”,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vermelho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“Médio”,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amarelo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2437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“Baixo”,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verde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3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5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b="1" dirty="0"/>
              <a:t>RN13</a:t>
            </a:r>
            <a:r>
              <a:rPr lang="pt-BR" dirty="0"/>
              <a:t>:Tela Requisição &gt; Elemento Status Estoque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O elemento Status Estoque é o retângulo exibido ao lado do campo quantidade e deve ficar com as cores a seguir e conforme legenda;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33771"/>
              </p:ext>
            </p:extLst>
          </p:nvPr>
        </p:nvGraphicFramePr>
        <p:xfrm>
          <a:off x="1489038" y="3169381"/>
          <a:ext cx="8637974" cy="27112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verde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2 -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2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amarela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726693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3 -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3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vermelha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1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81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RN14</a:t>
            </a:r>
            <a:r>
              <a:rPr lang="pt-BR" dirty="0"/>
              <a:t>:Tela Requisição &gt; Status Estoque &gt; </a:t>
            </a:r>
            <a:r>
              <a:rPr lang="pt-BR" dirty="0" err="1"/>
              <a:t>ToolTip</a:t>
            </a:r>
            <a:endParaRPr lang="pt-BR" dirty="0"/>
          </a:p>
          <a:p>
            <a:pPr lvl="0"/>
            <a:r>
              <a:rPr lang="pt-BR" b="1" dirty="0"/>
              <a:t>CT</a:t>
            </a:r>
            <a:r>
              <a:rPr lang="pt-BR" dirty="0"/>
              <a:t>: Ao colocar o mouse sobre o elemento Status Estoque (retângulo) deve ser exibido as legendas: </a:t>
            </a:r>
          </a:p>
          <a:p>
            <a:pPr lvl="0"/>
            <a:r>
              <a:rPr lang="pt-BR" dirty="0"/>
              <a:t>- Verde: Estoque acima de 10% do Estoque mínimo</a:t>
            </a:r>
          </a:p>
          <a:p>
            <a:r>
              <a:rPr lang="pt-BR" dirty="0"/>
              <a:t>- Amarelo: Estoque abaixo de 10% do Estoque mínimo</a:t>
            </a:r>
          </a:p>
          <a:p>
            <a:r>
              <a:rPr lang="pt-BR" dirty="0"/>
              <a:t>- Vermelho: Estoque abaixo do Estoque mínimo;</a:t>
            </a:r>
          </a:p>
          <a:p>
            <a:pPr lvl="0"/>
            <a:endParaRPr lang="pt-BR" dirty="0"/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97642"/>
              </p:ext>
            </p:extLst>
          </p:nvPr>
        </p:nvGraphicFramePr>
        <p:xfrm>
          <a:off x="1489038" y="3355882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– Passar o mouse sobre o Status Estoque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Exibir a</a:t>
                      </a:r>
                      <a:r>
                        <a:rPr lang="pt-BR" sz="1600" baseline="0" dirty="0"/>
                        <a:t> legenda com suas respectivas cores e textos;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33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70" y="2455937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143" y="2455937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6" y="2450720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439676" y="4613000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57" y="2582779"/>
            <a:ext cx="5039559" cy="1466348"/>
          </a:xfrm>
        </p:spPr>
        <p:txBody>
          <a:bodyPr/>
          <a:lstStyle/>
          <a:p>
            <a:r>
              <a:rPr lang="pt-BR" b="1" dirty="0"/>
              <a:t>Casos de testes</a:t>
            </a:r>
          </a:p>
        </p:txBody>
      </p:sp>
    </p:spTree>
    <p:extLst>
      <p:ext uri="{BB962C8B-B14F-4D97-AF65-F5344CB8AC3E}">
        <p14:creationId xmlns:p14="http://schemas.microsoft.com/office/powerpoint/2010/main" val="3697032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2100</Words>
  <Application>Microsoft Office PowerPoint</Application>
  <PresentationFormat>Widescreen</PresentationFormat>
  <Paragraphs>210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Casos de testes</vt:lpstr>
      <vt:lpstr>Link Api: https://splendorous-starlight-c2b50a.netlify.app/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vinicius.rodrigues1812@gmail.com</cp:lastModifiedBy>
  <cp:revision>41</cp:revision>
  <dcterms:created xsi:type="dcterms:W3CDTF">2023-12-11T13:39:18Z</dcterms:created>
  <dcterms:modified xsi:type="dcterms:W3CDTF">2024-02-03T06:42:17Z</dcterms:modified>
</cp:coreProperties>
</file>