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  <p:sldId id="272" r:id="rId17"/>
    <p:sldId id="277" r:id="rId18"/>
    <p:sldId id="276" r:id="rId19"/>
    <p:sldId id="275" r:id="rId20"/>
    <p:sldId id="274" r:id="rId21"/>
    <p:sldId id="273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3" autoAdjust="0"/>
  </p:normalViewPr>
  <p:slideViewPr>
    <p:cSldViewPr snapToGrid="0">
      <p:cViewPr varScale="1">
        <p:scale>
          <a:sx n="105" d="100"/>
          <a:sy n="10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0" y="2365295"/>
            <a:ext cx="9966960" cy="1466348"/>
          </a:xfrm>
        </p:spPr>
        <p:txBody>
          <a:bodyPr>
            <a:normAutofit/>
          </a:bodyPr>
          <a:lstStyle/>
          <a:p>
            <a:r>
              <a:rPr lang="pt-BR" sz="3200" dirty="0"/>
              <a:t>Link </a:t>
            </a:r>
            <a:r>
              <a:rPr lang="pt-BR" sz="3200" dirty="0" err="1"/>
              <a:t>Api</a:t>
            </a:r>
            <a:r>
              <a:rPr lang="pt-BR" sz="3200" dirty="0"/>
              <a:t>: https://splendorous-starlight-c2b50a.netlify.app/</a:t>
            </a:r>
          </a:p>
        </p:txBody>
      </p:sp>
    </p:spTree>
    <p:extLst>
      <p:ext uri="{BB962C8B-B14F-4D97-AF65-F5344CB8AC3E}">
        <p14:creationId xmlns:p14="http://schemas.microsoft.com/office/powerpoint/2010/main" val="131756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RN01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Validar a obrigatoriedade de alguns campos (com exceção do campo: Nome Funcionário)</a:t>
            </a:r>
          </a:p>
          <a:p>
            <a:pPr lvl="0"/>
            <a:r>
              <a:rPr lang="pt-BR" dirty="0"/>
              <a:t>Resultado esperado: Todos os campos devem ser preenchidos obrigatoriamente, a única exceção deve ser o campo: ”Nome Funcionário”. Se os campos obrigatórios não forem preenchidos, eles devem ficar com os fundos vermelhos e alertar o usuário da sua obrigatoriedade. Se todos forem preenchidos, deve adicionar normalmente.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aberta.</a:t>
            </a:r>
          </a:p>
          <a:p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8334"/>
              </p:ext>
            </p:extLst>
          </p:nvPr>
        </p:nvGraphicFramePr>
        <p:xfrm>
          <a:off x="1395660" y="3584631"/>
          <a:ext cx="8637974" cy="2223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1 - Clicar nos campos do almoxarifado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 ficar disponível para o preenchimento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Preenche-los com as informações correspondentes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campos preenchidos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89401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3 - Clicar em adicionar após preencher os campos obrigatórios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7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RN02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Ao usuário clicar nos campos, ele devem ficar verdes 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aberta, e os campos devem ser clicados</a:t>
            </a:r>
          </a:p>
          <a:p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02900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 campos do almoxarifado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deve</a:t>
                      </a:r>
                      <a:r>
                        <a:rPr lang="pt-BR" sz="1600" baseline="0" dirty="0"/>
                        <a:t> ficar com o fundo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RN03</a:t>
            </a:r>
            <a:r>
              <a:rPr lang="pt-BR" dirty="0"/>
              <a:t>: Tela Requisição &gt; Campos</a:t>
            </a:r>
          </a:p>
          <a:p>
            <a:r>
              <a:rPr lang="pt-BR" b="1" dirty="0"/>
              <a:t>CT</a:t>
            </a:r>
            <a:r>
              <a:rPr lang="pt-BR" dirty="0"/>
              <a:t>: Os campos :”ID” e “Quantidade” só podem receber valores inteiros;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22333"/>
              </p:ext>
            </p:extLst>
          </p:nvPr>
        </p:nvGraphicFramePr>
        <p:xfrm>
          <a:off x="1593541" y="2776763"/>
          <a:ext cx="8637974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nos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campos</a:t>
                      </a:r>
                      <a:r>
                        <a:rPr lang="pt-BR" sz="1600" baseline="0" dirty="0"/>
                        <a:t> ID e Quantidade, e preenche-lo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for preenchido com valor inteiro</a:t>
                      </a:r>
                      <a:r>
                        <a:rPr lang="pt-BR" sz="1600" baseline="0" dirty="0"/>
                        <a:t>, deve ser adicionado sem problemas, caso seja preenchido com algo distinto, fundo deve ficar vermelho e informar o erro 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487760">
                <a:tc>
                  <a:txBody>
                    <a:bodyPr/>
                    <a:lstStyle/>
                    <a:p>
                      <a:r>
                        <a:rPr lang="pt-BR" sz="1600" dirty="0"/>
                        <a:t>2 - Clicar em adicionar após preencher os campos da</a:t>
                      </a:r>
                      <a:r>
                        <a:rPr lang="pt-BR" sz="1600" baseline="0" dirty="0"/>
                        <a:t> forma correta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 informações devem ser adicionadas sem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RN04</a:t>
            </a:r>
            <a:r>
              <a:rPr lang="pt-BR" dirty="0"/>
              <a:t>: Tela Requisição &gt; Categoria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carregar a tela os dados da Categoria Motivo devem ser carregados da API.;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41022"/>
              </p:ext>
            </p:extLst>
          </p:nvPr>
        </p:nvGraphicFramePr>
        <p:xfrm>
          <a:off x="1593541" y="2776763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esse campo com as informações salvas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1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RN05</a:t>
            </a:r>
            <a:r>
              <a:rPr lang="pt-BR" dirty="0"/>
              <a:t>: Tela Requisição &gt; Motivo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alterar os dados de uma categoria do motivo, o campo motivo deve ser alterado e exibir  os motivos da categoria que foi informada, se o campo da categoria não for preenchido, o campo motivo deve ficar desabilitado e com a cor de  fundo cinza;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8368"/>
              </p:ext>
            </p:extLst>
          </p:nvPr>
        </p:nvGraphicFramePr>
        <p:xfrm>
          <a:off x="1489038" y="3169381"/>
          <a:ext cx="8637974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:“Categoria Motivo”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Os</a:t>
                      </a:r>
                      <a:r>
                        <a:rPr lang="pt-BR" sz="1600" baseline="0" dirty="0"/>
                        <a:t> dados devem automaticamente preencher o campo :”Motivo”  a partir dos motivos da categoria informada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7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RN06</a:t>
            </a:r>
            <a:r>
              <a:rPr lang="pt-BR" dirty="0"/>
              <a:t>: Tela Requisição &gt; [ ID] [Departamento]</a:t>
            </a:r>
          </a:p>
          <a:p>
            <a:r>
              <a:rPr lang="pt-BR" b="1" dirty="0"/>
              <a:t>CT</a:t>
            </a:r>
            <a:r>
              <a:rPr lang="pt-BR" dirty="0"/>
              <a:t>: Ao digitar um id no campo [ID] e esse existe na base de dados ou API o sistema deve exibir a descrição do departamento no campo Departamento. Se ao digitar um código, o mesmo não existir, logo a descrição do campo Departamento deverá está vazia.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42528"/>
              </p:ext>
            </p:extLst>
          </p:nvPr>
        </p:nvGraphicFramePr>
        <p:xfrm>
          <a:off x="1489038" y="3169381"/>
          <a:ext cx="8637974" cy="22168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540470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:“ID”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 id</a:t>
                      </a:r>
                      <a:r>
                        <a:rPr lang="pt-BR" sz="1600" baseline="0" dirty="0"/>
                        <a:t> informado existir na base de dados, o campo Departamento deve ser preenchido automaticamente com a descrição do departamento. Se o id não existir, a descrição deve ficar vazia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2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RN07</a:t>
            </a:r>
            <a:r>
              <a:rPr lang="pt-BR" dirty="0"/>
              <a:t>: Tela Requisição &gt; [ ID </a:t>
            </a:r>
            <a:r>
              <a:rPr lang="pt-BR" dirty="0" err="1"/>
              <a:t>Fun</a:t>
            </a:r>
            <a:r>
              <a:rPr lang="pt-BR" dirty="0"/>
              <a:t>] [Nome Funcionário]</a:t>
            </a:r>
          </a:p>
          <a:p>
            <a:r>
              <a:rPr lang="pt-BR" b="1" dirty="0"/>
              <a:t>CT</a:t>
            </a:r>
            <a:r>
              <a:rPr lang="pt-BR" dirty="0"/>
              <a:t>: 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 sistema deve exibir o nome do funcionário no campo: Nome Funcionário. Se ao digitar um código, o mesmo não existir, logo o campo deve fica vazio.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0999"/>
              </p:ext>
            </p:extLst>
          </p:nvPr>
        </p:nvGraphicFramePr>
        <p:xfrm>
          <a:off x="1489038" y="3169381"/>
          <a:ext cx="8637974" cy="1888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ID </a:t>
                      </a:r>
                      <a:r>
                        <a:rPr lang="pt-BR" sz="1600" dirty="0" err="1"/>
                        <a:t>Func</a:t>
                      </a:r>
                      <a:r>
                        <a:rPr lang="pt-BR" sz="1600" dirty="0"/>
                        <a:t> 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id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id do funcionário existir, o</a:t>
                      </a:r>
                      <a:r>
                        <a:rPr lang="pt-BR" sz="1600" dirty="0"/>
                        <a:t>s</a:t>
                      </a:r>
                      <a:r>
                        <a:rPr lang="pt-BR" sz="1600" baseline="0" dirty="0"/>
                        <a:t> dados devem automaticamente preencher o campo :”</a:t>
                      </a:r>
                      <a:r>
                        <a:rPr lang="pt-BR" sz="1600" dirty="0"/>
                        <a:t> Nome Funcionário”. Se não, o campo deve ficar vazio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0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9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RN08</a:t>
            </a:r>
            <a:r>
              <a:rPr lang="pt-BR" dirty="0"/>
              <a:t>: Tela Requisição &gt; [ ID] [</a:t>
            </a:r>
            <a:r>
              <a:rPr lang="pt-BR" dirty="0" err="1"/>
              <a:t>Descricao</a:t>
            </a:r>
            <a:r>
              <a:rPr lang="pt-BR" dirty="0"/>
              <a:t>] [Estoque]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dados, o sistema deve exibir o nome do produto no campo [Descrição] a quantidade de itens no campo [Estoque] referentes aquele determinado código. Se o código não existir, os campos Descrição e Estoque devem ficar em brancos;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81119"/>
              </p:ext>
            </p:extLst>
          </p:nvPr>
        </p:nvGraphicFramePr>
        <p:xfrm>
          <a:off x="1477608" y="3288286"/>
          <a:ext cx="8637974" cy="22293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</a:t>
                      </a:r>
                      <a:r>
                        <a:rPr lang="pt-BR" sz="1600" baseline="0" dirty="0"/>
                        <a:t> o código existir, o</a:t>
                      </a:r>
                      <a:r>
                        <a:rPr lang="pt-BR" sz="1600" dirty="0"/>
                        <a:t> sistema deve exibir o nome do produto no campo [Descrição] a quantidade de itens no campo [Estoque] referentes aquele determinado código;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b="1" dirty="0"/>
              <a:t>RN09</a:t>
            </a:r>
            <a:r>
              <a:rPr lang="pt-BR" dirty="0"/>
              <a:t>: Tela Requisição &gt; Campo [Quantidade]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Campo: Quantidade só é habilitado, depois que um produto for localizado a partir do código, e quantidade em estoque for maior que zero;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5277"/>
              </p:ext>
            </p:extLst>
          </p:nvPr>
        </p:nvGraphicFramePr>
        <p:xfrm>
          <a:off x="1395660" y="28355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código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sistema</a:t>
                      </a:r>
                      <a:r>
                        <a:rPr lang="pt-BR" sz="1600" baseline="0" dirty="0"/>
                        <a:t> deve habilitar o campo: Quantidade apenas se o código do produto existir e a quantidade dele em estoque for maior que zero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3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RN10: </a:t>
            </a:r>
            <a:r>
              <a:rPr lang="pt-BR" dirty="0"/>
              <a:t>Tela Requisição &gt; Campo [Quantidade] 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:O campo: Quantidade só aceita valores inteiros maior que zero.;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29238"/>
              </p:ext>
            </p:extLst>
          </p:nvPr>
        </p:nvGraphicFramePr>
        <p:xfrm>
          <a:off x="1395660" y="2721247"/>
          <a:ext cx="8637974" cy="1985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796829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</a:t>
                      </a:r>
                      <a:r>
                        <a:rPr lang="pt-BR" sz="1600" baseline="0" dirty="0"/>
                        <a:t> ficar habilitado;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– Informar</a:t>
                      </a:r>
                      <a:r>
                        <a:rPr lang="pt-BR" sz="1600" baseline="0" dirty="0"/>
                        <a:t> um 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Se o</a:t>
                      </a:r>
                      <a:r>
                        <a:rPr lang="pt-BR" sz="1600" baseline="0" dirty="0"/>
                        <a:t> valor informado for igual aa zero ou maior, o sistema deve aceitar. Se não, o valor não deve aparecer no campo</a:t>
                      </a:r>
                      <a:r>
                        <a:rPr lang="pt-BR" sz="16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0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6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1" y="1495732"/>
            <a:ext cx="898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RN11</a:t>
            </a:r>
            <a:r>
              <a:rPr lang="pt-BR" dirty="0"/>
              <a:t>:Tela Requisição &gt; Botão Gravar</a:t>
            </a:r>
          </a:p>
          <a:p>
            <a:r>
              <a:rPr lang="pt-BR" b="1" dirty="0"/>
              <a:t>CT</a:t>
            </a:r>
            <a:r>
              <a:rPr lang="pt-BR" dirty="0"/>
              <a:t>:O botão gravar só deve ficar ativo depois que o valor da quantidade informada for maior que zero e se a quantidade for menor ou igual ao valor exibido no estoque;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06385"/>
              </p:ext>
            </p:extLst>
          </p:nvPr>
        </p:nvGraphicFramePr>
        <p:xfrm>
          <a:off x="1489038" y="3169381"/>
          <a:ext cx="863797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 ficar habilitado</a:t>
                      </a:r>
                      <a:r>
                        <a:rPr lang="pt-BR" sz="1600" baseline="0" dirty="0"/>
                        <a:t> e se o código existir, preencher os campos: “Descrição” e “Estoque”. Se não, os campos devem ficar vazios;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2 - </a:t>
                      </a:r>
                      <a:r>
                        <a:rPr lang="pt-BR" sz="1600" baseline="0" dirty="0"/>
                        <a:t>Preencher os campos: “Descrição”, “Estoque” e a “Quantidade”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O campo: “Quantidade” deve</a:t>
                      </a:r>
                      <a:r>
                        <a:rPr lang="pt-BR" sz="1600" baseline="0" dirty="0"/>
                        <a:t> ter valores menores ou iguais ao valor preenchido ou exibido no  campo: "Estoque”;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53191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3 – Checar</a:t>
                      </a:r>
                      <a:r>
                        <a:rPr lang="pt-BR" sz="1600" baseline="0" dirty="0"/>
                        <a:t> o botão: “Gravar”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Ele só deve ficar</a:t>
                      </a:r>
                      <a:r>
                        <a:rPr lang="pt-BR" sz="1600" baseline="0" dirty="0"/>
                        <a:t> ativo se </a:t>
                      </a:r>
                      <a:r>
                        <a:rPr lang="pt-BR" sz="1600" dirty="0"/>
                        <a:t>o valor da quantidade informada for maior que zero, e se a quantidade for menor ou igual ao valor exibido no estoque;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RN12</a:t>
            </a:r>
            <a:r>
              <a:rPr lang="pt-BR" dirty="0"/>
              <a:t>:Tela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r>
              <a:rPr lang="pt-BR" b="1" dirty="0"/>
              <a:t>CT</a:t>
            </a:r>
            <a:r>
              <a:rPr lang="pt-BR" dirty="0"/>
              <a:t>: As cores do nível de prioridade devem mudar ao serem marcados, para: vermelho em urgente, amarelo para médio, e verde para baixo;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50470"/>
              </p:ext>
            </p:extLst>
          </p:nvPr>
        </p:nvGraphicFramePr>
        <p:xfrm>
          <a:off x="1489038" y="3169381"/>
          <a:ext cx="8637974" cy="2464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“Urgente”,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Prioridade”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“Médio”,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amarelo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162437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em</a:t>
                      </a:r>
                      <a:r>
                        <a:rPr lang="pt-BR" sz="1600" baseline="0" dirty="0"/>
                        <a:t>: “Baixo”, no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:“Nível de Prioridade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deve ser mudada para verde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3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b="1" dirty="0"/>
              <a:t>RN13</a:t>
            </a:r>
            <a:r>
              <a:rPr lang="pt-BR" dirty="0"/>
              <a:t>:Tela Requisição &gt; Elemento Status Estoque</a:t>
            </a:r>
          </a:p>
          <a:p>
            <a:pPr lvl="0"/>
            <a:r>
              <a:rPr lang="pt-BR" b="1" dirty="0"/>
              <a:t>CT</a:t>
            </a:r>
            <a:r>
              <a:rPr lang="pt-BR" dirty="0"/>
              <a:t>: O elemento Status Estoque é o retângulo exibido ao lado do campo quantidade e deve ficar com as cores a seguir e conforme legenda;</a:t>
            </a:r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33771"/>
              </p:ext>
            </p:extLst>
          </p:nvPr>
        </p:nvGraphicFramePr>
        <p:xfrm>
          <a:off x="1489038" y="3169381"/>
          <a:ext cx="8637974" cy="27112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verde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2 -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2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amarela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26693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3 - Clicar no</a:t>
                      </a:r>
                      <a:r>
                        <a:rPr lang="pt-BR" sz="1600" baseline="0" dirty="0"/>
                        <a:t> </a:t>
                      </a:r>
                      <a:r>
                        <a:rPr lang="pt-BR" sz="1600" dirty="0"/>
                        <a:t>campo</a:t>
                      </a:r>
                      <a:r>
                        <a:rPr lang="pt-BR" sz="1600" baseline="0" dirty="0"/>
                        <a:t> :“</a:t>
                      </a:r>
                      <a:r>
                        <a:rPr lang="pt-BR" sz="1600" baseline="0" dirty="0" err="1"/>
                        <a:t>Cod.Produto</a:t>
                      </a:r>
                      <a:r>
                        <a:rPr lang="pt-BR" sz="1600" baseline="0" dirty="0"/>
                        <a:t>” e coloque o id 3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 cor do</a:t>
                      </a:r>
                      <a:r>
                        <a:rPr lang="pt-BR" sz="1600" baseline="0" dirty="0"/>
                        <a:t> Status Estoque deve ser mudada para vermelha</a:t>
                      </a:r>
                      <a:endParaRPr lang="pt-BR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1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8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Arredondado 2"/>
          <p:cNvSpPr/>
          <p:nvPr/>
        </p:nvSpPr>
        <p:spPr>
          <a:xfrm>
            <a:off x="1189608" y="705853"/>
            <a:ext cx="9445841" cy="59355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267324" y="1299410"/>
            <a:ext cx="9272337" cy="530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95660" y="149573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RN14</a:t>
            </a:r>
            <a:r>
              <a:rPr lang="pt-BR" dirty="0"/>
              <a:t>:Tela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lvl="0"/>
            <a:r>
              <a:rPr lang="pt-BR" b="1" dirty="0"/>
              <a:t>CT</a:t>
            </a:r>
            <a:r>
              <a:rPr lang="pt-BR" dirty="0"/>
              <a:t>: Ao colocar o mouse sobre o elemento Status Estoque (retângulo) deve ser exibido as legendas: </a:t>
            </a:r>
          </a:p>
          <a:p>
            <a:pPr lvl="0"/>
            <a:r>
              <a:rPr lang="pt-BR" dirty="0"/>
              <a:t>- Verde: Estoque acima de 10% do Estoque mínimo</a:t>
            </a:r>
          </a:p>
          <a:p>
            <a:r>
              <a:rPr lang="pt-BR" dirty="0"/>
              <a:t>- Amarelo: Estoque abaixo de 10% do Estoque mínimo</a:t>
            </a:r>
          </a:p>
          <a:p>
            <a:r>
              <a:rPr lang="pt-BR" dirty="0"/>
              <a:t>- Vermelho: Estoque abaixo do Estoque mínimo;</a:t>
            </a:r>
          </a:p>
          <a:p>
            <a:pPr lvl="0"/>
            <a:endParaRPr lang="pt-BR" dirty="0"/>
          </a:p>
          <a:p>
            <a:r>
              <a:rPr lang="pt-BR" b="1" dirty="0" err="1"/>
              <a:t>Pré</a:t>
            </a:r>
            <a:r>
              <a:rPr lang="pt-BR" b="1" dirty="0"/>
              <a:t>- condição</a:t>
            </a:r>
            <a:r>
              <a:rPr lang="pt-BR" dirty="0"/>
              <a:t>: Tela do almoxarifado deve estar aberta</a:t>
            </a:r>
            <a:endParaRPr lang="pt-BR" sz="20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97642"/>
              </p:ext>
            </p:extLst>
          </p:nvPr>
        </p:nvGraphicFramePr>
        <p:xfrm>
          <a:off x="1489038" y="3355882"/>
          <a:ext cx="8637974" cy="10653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987">
                  <a:extLst>
                    <a:ext uri="{9D8B030D-6E8A-4147-A177-3AD203B41FA5}">
                      <a16:colId xmlns:a16="http://schemas.microsoft.com/office/drawing/2014/main" val="1568086812"/>
                    </a:ext>
                  </a:extLst>
                </a:gridCol>
                <a:gridCol w="4318987">
                  <a:extLst>
                    <a:ext uri="{9D8B030D-6E8A-4147-A177-3AD203B41FA5}">
                      <a16:colId xmlns:a16="http://schemas.microsoft.com/office/drawing/2014/main" val="2953003252"/>
                    </a:ext>
                  </a:extLst>
                </a:gridCol>
              </a:tblGrid>
              <a:tr h="278720">
                <a:tc>
                  <a:txBody>
                    <a:bodyPr/>
                    <a:lstStyle/>
                    <a:p>
                      <a:r>
                        <a:rPr lang="pt-BR" dirty="0"/>
                        <a:t>Ação</a:t>
                      </a:r>
                      <a:r>
                        <a:rPr lang="pt-BR" baseline="0" dirty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  <a:r>
                        <a:rPr lang="pt-BR" baseline="0" dirty="0"/>
                        <a:t> esperado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44456"/>
                  </a:ext>
                </a:extLst>
              </a:tr>
              <a:tr h="699562">
                <a:tc>
                  <a:txBody>
                    <a:bodyPr/>
                    <a:lstStyle/>
                    <a:p>
                      <a:r>
                        <a:rPr lang="pt-BR" sz="1600" dirty="0"/>
                        <a:t>1 – Passar o mouse sobre o Status Estoque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Exibir a</a:t>
                      </a:r>
                      <a:r>
                        <a:rPr lang="pt-BR" sz="1600" baseline="0" dirty="0"/>
                        <a:t> legenda com suas respectivas cores e textos;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3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757" y="2582779"/>
            <a:ext cx="5039559" cy="1466348"/>
          </a:xfrm>
        </p:spPr>
        <p:txBody>
          <a:bodyPr/>
          <a:lstStyle/>
          <a:p>
            <a:r>
              <a:rPr lang="pt-BR" b="1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3697032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2070</Words>
  <Application>Microsoft Office PowerPoint</Application>
  <PresentationFormat>Widescreen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Casos de testes</vt:lpstr>
      <vt:lpstr>Link Api: https://splendorous-starlight-c2b50a.netlify.app/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36</cp:revision>
  <dcterms:created xsi:type="dcterms:W3CDTF">2023-12-11T13:39:18Z</dcterms:created>
  <dcterms:modified xsi:type="dcterms:W3CDTF">2024-01-31T19:49:20Z</dcterms:modified>
</cp:coreProperties>
</file>