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RN01</a:t>
            </a:r>
            <a:r>
              <a:rPr lang="pt-BR" dirty="0" smtClean="0"/>
              <a:t>: Tela </a:t>
            </a:r>
            <a:r>
              <a:rPr lang="pt-BR" dirty="0"/>
              <a:t>Requisição &gt; Campos</a:t>
            </a:r>
            <a:endParaRPr lang="pt-BR" dirty="0" smtClean="0"/>
          </a:p>
          <a:p>
            <a:r>
              <a:rPr lang="pt-BR" b="1" dirty="0" smtClean="0"/>
              <a:t>CT</a:t>
            </a:r>
            <a:r>
              <a:rPr lang="pt-BR" dirty="0" smtClean="0"/>
              <a:t>: Validar a obrigatoriedade de alguns campos (com exceção dos campos: Nome Funcionário)</a:t>
            </a:r>
          </a:p>
          <a:p>
            <a:pPr lvl="0"/>
            <a:r>
              <a:rPr lang="pt-BR" dirty="0" smtClean="0"/>
              <a:t>Resultado esperado: </a:t>
            </a:r>
            <a:r>
              <a:rPr lang="pt-BR" dirty="0"/>
              <a:t>T</a:t>
            </a:r>
            <a:r>
              <a:rPr lang="pt-BR" dirty="0" smtClean="0"/>
              <a:t>odos </a:t>
            </a:r>
            <a:r>
              <a:rPr lang="pt-BR" dirty="0"/>
              <a:t>os campos </a:t>
            </a:r>
            <a:r>
              <a:rPr lang="pt-BR" dirty="0" smtClean="0"/>
              <a:t>devem ser preenchidos obrigatoriamente, a única exceção deve ser o campo Nome Funcionário.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 </a:t>
                      </a:r>
                      <a:r>
                        <a:rPr lang="pt-BR" sz="1600" dirty="0" smtClean="0"/>
                        <a:t>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 ficar disponível para o preenchimento </a:t>
                      </a:r>
                      <a:endParaRPr lang="pt-B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Preenche-los com as informações correspondentes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3 - Clicar em adicionar após preencher os campos obrigatórios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RN02</a:t>
            </a:r>
            <a:r>
              <a:rPr lang="pt-BR" dirty="0" smtClean="0"/>
              <a:t>: </a:t>
            </a:r>
            <a:r>
              <a:rPr lang="pt-BR" dirty="0"/>
              <a:t>Tela Requisição &gt; </a:t>
            </a:r>
            <a:r>
              <a:rPr lang="pt-BR" dirty="0" smtClean="0"/>
              <a:t>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Ao usuário clicar nos campos, ele devem ficar verdes 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</a:t>
                      </a:r>
                      <a:r>
                        <a:rPr lang="pt-BR" sz="1600" dirty="0" smtClean="0"/>
                        <a:t>Clicar nos campos do almoxarifado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</a:t>
                      </a:r>
                      <a:r>
                        <a:rPr lang="pt-BR" sz="1600" baseline="0" dirty="0" smtClean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RN03</a:t>
            </a:r>
            <a:r>
              <a:rPr lang="pt-BR" dirty="0" smtClean="0"/>
              <a:t>: </a:t>
            </a:r>
            <a:r>
              <a:rPr lang="pt-BR" dirty="0"/>
              <a:t>Tela Requisição &gt; 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Os campos :”ID” e “Quantidade” só podem receber valores inteiros;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</a:t>
                      </a:r>
                      <a:r>
                        <a:rPr lang="pt-BR" sz="1600" dirty="0" smtClean="0"/>
                        <a:t>Clicar nos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campos</a:t>
                      </a:r>
                      <a:r>
                        <a:rPr lang="pt-BR" sz="1600" baseline="0" dirty="0" smtClean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for preenchido com valor inteiro</a:t>
                      </a:r>
                      <a:r>
                        <a:rPr lang="pt-BR" sz="1600" baseline="0" dirty="0" smtClean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Clicar em adicionar após preencher os campos da</a:t>
                      </a:r>
                      <a:r>
                        <a:rPr lang="pt-BR" sz="1600" baseline="0" dirty="0" smtClean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RN04</a:t>
            </a:r>
            <a:r>
              <a:rPr lang="pt-BR" dirty="0" smtClean="0"/>
              <a:t>: </a:t>
            </a:r>
            <a:r>
              <a:rPr lang="pt-BR" dirty="0"/>
              <a:t>Tela Requisição &gt; Categoria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</a:t>
                      </a:r>
                      <a:r>
                        <a:rPr lang="pt-BR" sz="1600" dirty="0" smtClean="0"/>
                        <a:t>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RN04</a:t>
            </a:r>
            <a:r>
              <a:rPr lang="pt-BR" dirty="0" smtClean="0"/>
              <a:t>: </a:t>
            </a:r>
            <a:r>
              <a:rPr lang="pt-BR" dirty="0"/>
              <a:t>Tela Requisição &gt; Categoria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</a:t>
                      </a:r>
                      <a:r>
                        <a:rPr lang="pt-BR" sz="1600" dirty="0" smtClean="0"/>
                        <a:t>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7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dirty="0" smtClean="0"/>
              <a:t>Casos de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986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11</cp:revision>
  <dcterms:created xsi:type="dcterms:W3CDTF">2023-12-11T13:39:18Z</dcterms:created>
  <dcterms:modified xsi:type="dcterms:W3CDTF">2024-01-22T14:56:22Z</dcterms:modified>
</cp:coreProperties>
</file>