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3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0" y="2365295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/>
              <a:t>Link </a:t>
            </a:r>
            <a:r>
              <a:rPr lang="pt-BR" sz="3200" dirty="0" err="1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RN01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Validar a obrigatoriedade de alguns campos (com exceção do campo: Nome Funcionário)</a:t>
            </a:r>
          </a:p>
          <a:p>
            <a:pPr lvl="0"/>
            <a:r>
              <a:rPr lang="pt-BR" dirty="0"/>
              <a:t>Resultado esperado: Todos os campos 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Preenche-los com as informações correspondentes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3 - Clicar em adicionar após preencher os campos obrigatórios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RN02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Ao usuário clicar nos campos, ele devem ficar verdes 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 campos do almoxarifado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</a:t>
                      </a:r>
                      <a:r>
                        <a:rPr lang="pt-BR" sz="1600" baseline="0" dirty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RN03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Os campos :”ID” e “Quantidade” só podem receber valores inteiros;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campos</a:t>
                      </a:r>
                      <a:r>
                        <a:rPr lang="pt-BR" sz="1600" baseline="0" dirty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for preenchido com valor inteiro</a:t>
                      </a:r>
                      <a:r>
                        <a:rPr lang="pt-BR" sz="1600" baseline="0" dirty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Clicar em adicionar após preencher os campos da</a:t>
                      </a:r>
                      <a:r>
                        <a:rPr lang="pt-BR" sz="1600" baseline="0" dirty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RN04</a:t>
            </a:r>
            <a:r>
              <a:rPr lang="pt-BR" dirty="0"/>
              <a:t>: Tela Requisição &gt; Categoria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carregar a tela os dados da Categoria Motivo devem ser carregados da API.;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RN05</a:t>
            </a:r>
            <a:r>
              <a:rPr lang="pt-BR" dirty="0"/>
              <a:t>: Tela Requisição &gt;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alterar os dados de uma categoria do motivo, o campo motivo deve ser alterado e exibir  os motivos da categoria que foi informada, se o campo da categoria não for preenchido, o campo motivo deve ficar desabilitado e com a cor de  fundo cinza;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/>
              <a:t>CT</a:t>
            </a:r>
            <a:r>
              <a:rPr lang="pt-BR" dirty="0"/>
              <a:t>: Ao digitar um id no campo [ID] e esse existe na base de dados ou API o sistema deve exibir a descrição do departamento no campo Departamento. Se ao digitar um código, o mesmo não existir, logo a descrição do campo Departamento deverá está vazia.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 id</a:t>
                      </a:r>
                      <a:r>
                        <a:rPr lang="pt-BR" sz="1600" baseline="0" dirty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Funcionário]</a:t>
            </a:r>
          </a:p>
          <a:p>
            <a:r>
              <a:rPr lang="pt-BR" b="1" dirty="0"/>
              <a:t>CT</a:t>
            </a:r>
            <a:r>
              <a:rPr lang="pt-BR" dirty="0"/>
              <a:t>: 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 sistema deve exibir o nome do funcionário no campo: Nome Funcionário. Se ao digitar um código, o mesmo não existir, logo o campo deve fica vazio.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ID </a:t>
                      </a:r>
                      <a:r>
                        <a:rPr lang="pt-BR" sz="1600" dirty="0" err="1"/>
                        <a:t>Func</a:t>
                      </a:r>
                      <a:r>
                        <a:rPr lang="pt-BR" sz="1600" dirty="0"/>
                        <a:t> 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id do funcionário existir, o</a:t>
                      </a:r>
                      <a:r>
                        <a:rPr lang="pt-BR" sz="1600" dirty="0"/>
                        <a:t>s</a:t>
                      </a:r>
                      <a:r>
                        <a:rPr lang="pt-BR" sz="1600" baseline="0" dirty="0"/>
                        <a:t> dados devem automaticamente preencher o campo :”</a:t>
                      </a:r>
                      <a:r>
                        <a:rPr lang="pt-BR" sz="1600" dirty="0"/>
                        <a:t> Nome Funcionário”. Se não, o campo deve ficar vazio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RN08</a:t>
            </a:r>
            <a:r>
              <a:rPr lang="pt-BR" dirty="0"/>
              <a:t>: Tela Requisição &gt; [ ID] [</a:t>
            </a:r>
            <a:r>
              <a:rPr lang="pt-BR" dirty="0" err="1"/>
              <a:t>Descricao</a:t>
            </a:r>
            <a:r>
              <a:rPr lang="pt-BR" dirty="0"/>
              <a:t>] [Estoque]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código existir, o</a:t>
                      </a:r>
                      <a:r>
                        <a:rPr lang="pt-BR" sz="1600" dirty="0"/>
                        <a:t> sistema deve exibir o nome do produto no campo [Descrição] a quantidade de itens no campo [Estoque] referentes aquele determinado código;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RN09</a:t>
            </a:r>
            <a:r>
              <a:rPr lang="pt-BR" dirty="0"/>
              <a:t>: Tela Requisição &gt; Campo [Quantidade]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Campo: Quantidade só é habilitado, depois que um produto for localizado a partir do código, e quantidade em estoque for maior que zero;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</a:t>
                      </a:r>
                      <a:r>
                        <a:rPr lang="pt-BR" sz="1600" baseline="0" dirty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RN10: </a:t>
            </a:r>
            <a:r>
              <a:rPr lang="pt-BR" dirty="0"/>
              <a:t>Tela Requisição &gt; Campo [Quantidade] 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:O campo: Quantidade só aceita valores inteiros maior que zero.;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Quantidade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</a:t>
                      </a:r>
                      <a:r>
                        <a:rPr lang="pt-BR" sz="1600" baseline="0" dirty="0"/>
                        <a:t> valor informado for igual aa zero ou maior, o sistema deve aceitar. Se não, o valor não deve aparecer no campo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1" y="1495732"/>
            <a:ext cx="898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RN11</a:t>
            </a:r>
            <a:r>
              <a:rPr lang="pt-BR" dirty="0"/>
              <a:t>:Tela Requisição &gt; Botão Gravar</a:t>
            </a:r>
          </a:p>
          <a:p>
            <a:r>
              <a:rPr lang="pt-BR" b="1" dirty="0"/>
              <a:t>CT</a:t>
            </a:r>
            <a:r>
              <a:rPr lang="pt-BR" dirty="0"/>
              <a:t>:O botão gravar só deve ficar ativo depois que o valor da quantidade informada for maior que zero e se a quantidade for menor ou igual ao valor exibido no estoque;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6385"/>
              </p:ext>
            </p:extLst>
          </p:nvPr>
        </p:nvGraphicFramePr>
        <p:xfrm>
          <a:off x="1489038" y="3169381"/>
          <a:ext cx="863797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ficar habilitado</a:t>
                      </a:r>
                      <a:r>
                        <a:rPr lang="pt-BR" sz="1600" baseline="0" dirty="0"/>
                        <a:t> e se o código existir, preencher os campos: “Descrição” e “Estoque”. Se não, os campos devem ficar vazios;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2 - </a:t>
                      </a:r>
                      <a:r>
                        <a:rPr lang="pt-BR" sz="1600" baseline="0" dirty="0"/>
                        <a:t>Preencher os campos: “Descrição”, “Estoque” e a “Quantidade”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campo: “Quantidade” deve</a:t>
                      </a:r>
                      <a:r>
                        <a:rPr lang="pt-BR" sz="1600" baseline="0" dirty="0"/>
                        <a:t> ter valores menores ou iguais ao valor preenchido ou exibido no  campo: "Estoque”;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53191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3 – Checar</a:t>
                      </a:r>
                      <a:r>
                        <a:rPr lang="pt-BR" sz="1600" baseline="0" dirty="0"/>
                        <a:t> o botão: “Gravar”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Ele só deve ficar</a:t>
                      </a:r>
                      <a:r>
                        <a:rPr lang="pt-BR" sz="1600" baseline="0" dirty="0"/>
                        <a:t> ativo se </a:t>
                      </a:r>
                      <a:r>
                        <a:rPr lang="pt-BR" sz="1600" dirty="0"/>
                        <a:t>o valor da quantidade informada for maior que zero, e se a quantidade for menor ou igual ao valor exibido no estoque;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RN12</a:t>
            </a:r>
            <a:r>
              <a:rPr lang="pt-BR" dirty="0"/>
              <a:t>:Tela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b="1" dirty="0"/>
              <a:t>CT</a:t>
            </a:r>
            <a:r>
              <a:rPr lang="pt-BR" dirty="0"/>
              <a:t>: As cores do nível de prioridade devem mudar ao serem marcados, para: vermelho em urgente, amarelo para médio, e verde para baixo;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0470"/>
              </p:ext>
            </p:extLst>
          </p:nvPr>
        </p:nvGraphicFramePr>
        <p:xfrm>
          <a:off x="1489038" y="3169381"/>
          <a:ext cx="8637974" cy="2464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“Urgente”,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vermelho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“Médio”,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amarelo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2437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“Baixo”,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RN13</a:t>
            </a:r>
            <a:r>
              <a:rPr lang="pt-BR" dirty="0"/>
              <a:t>:Tela Requisição &gt; Elemento Status Estoque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O elemento Status Estoque é o retângulo exibido ao lado do campo quantidade e deve ficar com as cores a seguir e conforme legenda;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771"/>
              </p:ext>
            </p:extLst>
          </p:nvPr>
        </p:nvGraphicFramePr>
        <p:xfrm>
          <a:off x="1489038" y="3169381"/>
          <a:ext cx="8637974" cy="2711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2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amarela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26693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3 -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3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vermelha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RN14</a:t>
            </a:r>
            <a:r>
              <a:rPr lang="pt-BR" dirty="0"/>
              <a:t>:Tela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lvl="0"/>
            <a:r>
              <a:rPr lang="pt-BR" b="1" dirty="0"/>
              <a:t>CT</a:t>
            </a:r>
            <a:r>
              <a:rPr lang="pt-BR" dirty="0"/>
              <a:t>: Ao colocar o mouse sobre o elemento Status Estoque (retângulo) deve ser exibido as legendas: </a:t>
            </a:r>
          </a:p>
          <a:p>
            <a:pPr lvl="0"/>
            <a:r>
              <a:rPr lang="pt-BR" dirty="0"/>
              <a:t>- Verde: Estoque acima de 10% do Estoque mínimo</a:t>
            </a:r>
          </a:p>
          <a:p>
            <a:r>
              <a:rPr lang="pt-BR" dirty="0"/>
              <a:t>- Amarelo: Estoque abaixo de 10% do Estoque mínimo</a:t>
            </a:r>
          </a:p>
          <a:p>
            <a:r>
              <a:rPr lang="pt-BR" dirty="0"/>
              <a:t>- Vermelho: Estoque abaixo do Estoque mínimo;</a:t>
            </a:r>
          </a:p>
          <a:p>
            <a:pPr lvl="0"/>
            <a:endParaRPr lang="pt-BR" dirty="0"/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7642"/>
              </p:ext>
            </p:extLst>
          </p:nvPr>
        </p:nvGraphicFramePr>
        <p:xfrm>
          <a:off x="1489038" y="3355882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– Passar o mouse sobre o Status Estoque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Exibir a</a:t>
                      </a:r>
                      <a:r>
                        <a:rPr lang="pt-BR" sz="1600" baseline="0" dirty="0"/>
                        <a:t> legenda com suas respectivas cores e textos;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637103" y="4649576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2100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vinicius.rodrigues1812@gmail.com</cp:lastModifiedBy>
  <cp:revision>37</cp:revision>
  <dcterms:created xsi:type="dcterms:W3CDTF">2023-12-11T13:39:18Z</dcterms:created>
  <dcterms:modified xsi:type="dcterms:W3CDTF">2024-02-02T04:34:23Z</dcterms:modified>
</cp:coreProperties>
</file>