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81" d="100"/>
          <a:sy n="81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0" y="245593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43" y="245593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6" y="2450720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613000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40</cp:revision>
  <dcterms:created xsi:type="dcterms:W3CDTF">2023-12-11T13:39:18Z</dcterms:created>
  <dcterms:modified xsi:type="dcterms:W3CDTF">2024-02-02T19:59:09Z</dcterms:modified>
</cp:coreProperties>
</file>