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71" r:id="rId11"/>
    <p:sldId id="266" r:id="rId12"/>
    <p:sldId id="265" r:id="rId13"/>
    <p:sldId id="267" r:id="rId14"/>
    <p:sldId id="268" r:id="rId15"/>
    <p:sldId id="270" r:id="rId16"/>
    <p:sldId id="272" r:id="rId17"/>
    <p:sldId id="277" r:id="rId18"/>
    <p:sldId id="276" r:id="rId19"/>
    <p:sldId id="275" r:id="rId20"/>
    <p:sldId id="274" r:id="rId21"/>
    <p:sldId id="273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803" autoAdjust="0"/>
  </p:normalViewPr>
  <p:slideViewPr>
    <p:cSldViewPr snapToGrid="0">
      <p:cViewPr>
        <p:scale>
          <a:sx n="75" d="100"/>
          <a:sy n="75" d="100"/>
        </p:scale>
        <p:origin x="1914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05211-7281-6BB1-32D7-A126A3594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69ABA4-202B-7485-5379-D80610FFC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B6109A-89B8-3296-B4B5-56908CCDC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29/01/2024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EC16C0-EC91-1A6A-CAA4-557093375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7BE89B-A1D8-22B0-6CA2-BAEFADB7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965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71462-67CF-064B-BC5B-97EFBDB29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D918D6-2514-7E06-797F-46811F09C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E15502-6387-25F6-3504-F0B0F3E1E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29/01/2024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252788-D239-6DBB-CBDC-07783CE51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8EA3EE-2775-1736-C774-CC48015CF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43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F72A7EB-C76E-CEDD-959B-F7939EFEE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036D0CA-E516-C2BD-C175-0880B455D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6D4CA0-43FB-AC60-6624-92DC32B02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29/01/2024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C72ABC-C00B-4902-597D-D2BF84CF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E04C83-D3B7-1364-E69E-5814BBD7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603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C592A0-DE2D-E77A-021E-C14CBA977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61576B-1F2E-150D-02BD-FF2833B3B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C49BED-C366-83AA-B037-627D0D6B8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29/01/2024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B4AE0A-0236-4B53-F2EC-FCD56F252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22B783-4376-5A2D-4074-315652F9D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741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B76B7-E6FD-09E9-1790-8747A3D07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E4CEDD-233A-EA0A-74C1-09D383290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C03113-5A79-4485-B29D-B217A0F25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29/01/2024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A68206-DA39-29CA-3E43-5B6C80D0A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C4A3F7-BD6A-5BAA-09BB-D4827C72A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3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02386-D165-6AFB-97EE-0D73E5E1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43AC91-78AC-4637-FCA9-169600D7B7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148302-F134-9971-4FD3-1B50D4C92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3C09710-9781-FCF7-BC2A-4C11C64A4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29/01/2024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3CA3C3-D017-FD92-2490-D75299F3A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455C23-1DDF-5934-AAED-636C1FBC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1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7F0D7-C06C-E2EF-FE9E-D792DE0C7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394356-95F6-00FC-DB98-D96F00BE6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2D4766A-00F5-2090-A621-6FB6F2654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D07265A-892C-08C6-CB78-0A3B03E728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BE97ADF-D67D-12DD-97C0-E47DF68554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8DF3DBB-5B0F-A8A2-30B1-BB66C8DBA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29/01/2024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7E1220E-B816-87D3-1AE8-4AD60942B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F1EC8BA-D2C5-D8E7-6CB1-F30DCA758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032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FF7027-5AC3-0D33-DEFE-A16A32FE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8581B13-ED44-4466-ABC1-C3B74A257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29/01/2024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D9905B5-E3B5-C9DC-D5FF-A14DEDD6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2CA1CDC-7D10-64A1-3F01-DCABD3852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54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FDFBB21-AA8B-1347-4822-84B111C48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29/01/2024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7869940-132C-1297-7F48-04F6C4E9F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B2A80AF-223B-9180-2B8B-510B5994C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87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4D81C-D970-2C20-5213-8F958B99E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4D3C3C-BFA2-273A-F13C-FA36E2552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6E4EAA5-304C-1E98-B7D5-0A48793C9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A81DE2-F187-B55C-1EA8-700746B78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29/01/2024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AFA529-AA65-1A52-6F57-A825A250F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0B6899-7466-12B8-15ED-F74997CFA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735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88E68-36BD-37A5-BBD3-BDD2149CB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3D2E735-6695-28BF-3668-9AC94C5A56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6AF9BE7-4E81-C55B-D975-70AD46F47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B61098-2E02-A6FB-B524-6D33B4C21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29/01/2024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F8F8A4E-DE4D-371B-CADE-3038BCD6A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0B15D7-FEAC-0CD3-E7AB-A0BFACC86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10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F826B7B-E30E-597C-AB50-D23724B6E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2C3EBF-8F01-F029-0870-E1685535A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AF944E-22A7-7B26-D84B-C76859E3EC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764AE-7598-4101-9D63-6EC8D69CE664}" type="datetimeFigureOut">
              <a:rPr lang="pt-BR" smtClean="0"/>
              <a:t>29/01/2024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6796B1-43E4-0AAC-7BD2-6A8DB509B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D514A5-1270-FA9A-B8F8-1AA12AD50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73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D1BBC-D3E3-76D6-1A97-E4693D9F58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Sistema Almoxarifado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6E3EDA-BF19-A418-9EED-5F2B789117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9056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00655-8A5A-26AD-DB1A-7875212CD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270" y="2365295"/>
            <a:ext cx="9966960" cy="1466348"/>
          </a:xfrm>
        </p:spPr>
        <p:txBody>
          <a:bodyPr>
            <a:normAutofit/>
          </a:bodyPr>
          <a:lstStyle/>
          <a:p>
            <a:r>
              <a:rPr lang="pt-BR" sz="3200" dirty="0" smtClean="0"/>
              <a:t>Link </a:t>
            </a:r>
            <a:r>
              <a:rPr lang="pt-BR" sz="3200" dirty="0" err="1" smtClean="0"/>
              <a:t>Api</a:t>
            </a:r>
            <a:r>
              <a:rPr lang="pt-BR" sz="3200" dirty="0"/>
              <a:t>: https://splendorous-starlight-c2b50a.netlify.app/</a:t>
            </a:r>
          </a:p>
        </p:txBody>
      </p:sp>
    </p:spTree>
    <p:extLst>
      <p:ext uri="{BB962C8B-B14F-4D97-AF65-F5344CB8AC3E}">
        <p14:creationId xmlns:p14="http://schemas.microsoft.com/office/powerpoint/2010/main" val="1317568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RN01</a:t>
            </a:r>
            <a:r>
              <a:rPr lang="pt-BR" dirty="0" smtClean="0"/>
              <a:t>: Tela </a:t>
            </a:r>
            <a:r>
              <a:rPr lang="pt-BR" dirty="0"/>
              <a:t>Requisição &gt; Campos</a:t>
            </a:r>
            <a:endParaRPr lang="pt-BR" dirty="0" smtClean="0"/>
          </a:p>
          <a:p>
            <a:r>
              <a:rPr lang="pt-BR" b="1" dirty="0" smtClean="0"/>
              <a:t>CT</a:t>
            </a:r>
            <a:r>
              <a:rPr lang="pt-BR" dirty="0" smtClean="0"/>
              <a:t>: Validar a obrigatoriedade de alguns campos (com exceção do campo: Nome Funcionário)</a:t>
            </a:r>
          </a:p>
          <a:p>
            <a:pPr lvl="0"/>
            <a:r>
              <a:rPr lang="pt-BR" dirty="0" smtClean="0"/>
              <a:t>Resultado esperado: </a:t>
            </a:r>
            <a:r>
              <a:rPr lang="pt-BR" dirty="0"/>
              <a:t>T</a:t>
            </a:r>
            <a:r>
              <a:rPr lang="pt-BR" dirty="0" smtClean="0"/>
              <a:t>odos </a:t>
            </a:r>
            <a:r>
              <a:rPr lang="pt-BR" dirty="0"/>
              <a:t>os campos </a:t>
            </a:r>
            <a:r>
              <a:rPr lang="pt-BR" dirty="0" smtClean="0"/>
              <a:t>devem ser preenchidos obrigatoriamente, a única exceção deve ser o campo: ”Nome Funcionário”. Se os campos obrigatórios não forem preenchidos, eles devem ficar com os fundos vermelhos e alertar o usuário da sua obrigatoriedade. Se todos forem preenchidos, deve adicionar normalmente.</a:t>
            </a:r>
          </a:p>
          <a:p>
            <a:r>
              <a:rPr lang="pt-BR" b="1" dirty="0" err="1" smtClean="0"/>
              <a:t>Pré</a:t>
            </a:r>
            <a:r>
              <a:rPr lang="pt-BR" b="1" dirty="0" smtClean="0"/>
              <a:t>- condição</a:t>
            </a:r>
            <a:r>
              <a:rPr lang="pt-BR" dirty="0" smtClean="0"/>
              <a:t>: Tela do almoxarifado deve estar aberta.</a:t>
            </a:r>
          </a:p>
          <a:p>
            <a:endParaRPr lang="pt-BR" sz="2000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908334"/>
              </p:ext>
            </p:extLst>
          </p:nvPr>
        </p:nvGraphicFramePr>
        <p:xfrm>
          <a:off x="1395660" y="3584631"/>
          <a:ext cx="8637974" cy="22235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 smtClean="0"/>
                        <a:t>Ação</a:t>
                      </a:r>
                      <a:r>
                        <a:rPr lang="pt-BR" baseline="0" dirty="0" smtClean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Resultado</a:t>
                      </a:r>
                      <a:r>
                        <a:rPr lang="pt-BR" baseline="0" dirty="0" smtClean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1 - Clicar nos campos do almoxarifado</a:t>
                      </a:r>
                    </a:p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O campo deve ficar disponível para o preenchimento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2 - Preenche-los com as informações correspondentes 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Os</a:t>
                      </a:r>
                      <a:r>
                        <a:rPr lang="pt-BR" sz="1600" baseline="0" dirty="0" smtClean="0"/>
                        <a:t> campos preenchidos 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789401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3 - Clicar em adicionar após preencher os campos obrigatórios 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As informações devem ser adicionadas sem problemas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4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073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RN02</a:t>
            </a:r>
            <a:r>
              <a:rPr lang="pt-BR" dirty="0" smtClean="0"/>
              <a:t>: </a:t>
            </a:r>
            <a:r>
              <a:rPr lang="pt-BR" dirty="0"/>
              <a:t>Tela Requisição &gt; </a:t>
            </a:r>
            <a:r>
              <a:rPr lang="pt-BR" dirty="0" smtClean="0"/>
              <a:t>Campos</a:t>
            </a:r>
          </a:p>
          <a:p>
            <a:r>
              <a:rPr lang="pt-BR" b="1" dirty="0" smtClean="0"/>
              <a:t>CT</a:t>
            </a:r>
            <a:r>
              <a:rPr lang="pt-BR" dirty="0" smtClean="0"/>
              <a:t>: Ao usuário clicar nos campos, ele devem ficar verdes </a:t>
            </a:r>
          </a:p>
          <a:p>
            <a:r>
              <a:rPr lang="pt-BR" b="1" dirty="0" err="1" smtClean="0"/>
              <a:t>Pré</a:t>
            </a:r>
            <a:r>
              <a:rPr lang="pt-BR" b="1" dirty="0" smtClean="0"/>
              <a:t>- condição</a:t>
            </a:r>
            <a:r>
              <a:rPr lang="pt-BR" dirty="0" smtClean="0"/>
              <a:t>: Tela do almoxarifado deve estar aberta, e os campos devem ser clicados</a:t>
            </a:r>
          </a:p>
          <a:p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602900"/>
              </p:ext>
            </p:extLst>
          </p:nvPr>
        </p:nvGraphicFramePr>
        <p:xfrm>
          <a:off x="1593541" y="2776763"/>
          <a:ext cx="8637974" cy="10653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 smtClean="0"/>
                        <a:t>Ação</a:t>
                      </a:r>
                      <a:r>
                        <a:rPr lang="pt-BR" baseline="0" dirty="0" smtClean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Resultado</a:t>
                      </a:r>
                      <a:r>
                        <a:rPr lang="pt-BR" baseline="0" dirty="0" smtClean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1 - Clicar nos campos do almoxarifado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O campo deve</a:t>
                      </a:r>
                      <a:r>
                        <a:rPr lang="pt-BR" sz="1600" baseline="0" dirty="0" smtClean="0"/>
                        <a:t> ficar com o fundo verde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7864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RN03</a:t>
            </a:r>
            <a:r>
              <a:rPr lang="pt-BR" dirty="0" smtClean="0"/>
              <a:t>: </a:t>
            </a:r>
            <a:r>
              <a:rPr lang="pt-BR" dirty="0"/>
              <a:t>Tela Requisição &gt; Campos</a:t>
            </a:r>
          </a:p>
          <a:p>
            <a:r>
              <a:rPr lang="pt-BR" b="1" dirty="0" smtClean="0"/>
              <a:t>CT</a:t>
            </a:r>
            <a:r>
              <a:rPr lang="pt-BR" dirty="0" smtClean="0"/>
              <a:t>: Os campos :”ID” e “Quantidade” só podem receber valores inteiros;</a:t>
            </a:r>
          </a:p>
          <a:p>
            <a:r>
              <a:rPr lang="pt-BR" b="1" dirty="0" err="1" smtClean="0"/>
              <a:t>Pré</a:t>
            </a:r>
            <a:r>
              <a:rPr lang="pt-BR" b="1" dirty="0" smtClean="0"/>
              <a:t>- condição</a:t>
            </a:r>
            <a:r>
              <a:rPr lang="pt-BR" dirty="0" smtClean="0"/>
              <a:t>: Tela do almoxarifado deve estar aberta</a:t>
            </a:r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422333"/>
              </p:ext>
            </p:extLst>
          </p:nvPr>
        </p:nvGraphicFramePr>
        <p:xfrm>
          <a:off x="1593541" y="2776763"/>
          <a:ext cx="8637974" cy="201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 smtClean="0"/>
                        <a:t>Ação</a:t>
                      </a:r>
                      <a:r>
                        <a:rPr lang="pt-BR" baseline="0" dirty="0" smtClean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Resultado</a:t>
                      </a:r>
                      <a:r>
                        <a:rPr lang="pt-BR" baseline="0" dirty="0" smtClean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1 - Clicar nos</a:t>
                      </a:r>
                      <a:r>
                        <a:rPr lang="pt-BR" sz="1600" baseline="0" dirty="0" smtClean="0"/>
                        <a:t> </a:t>
                      </a:r>
                      <a:r>
                        <a:rPr lang="pt-BR" sz="1600" dirty="0" smtClean="0"/>
                        <a:t>campos</a:t>
                      </a:r>
                      <a:r>
                        <a:rPr lang="pt-BR" sz="1600" baseline="0" dirty="0" smtClean="0"/>
                        <a:t> ID e Quantidade, e preenche-lo 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Se for preenchido com valor inteiro</a:t>
                      </a:r>
                      <a:r>
                        <a:rPr lang="pt-BR" sz="1600" baseline="0" dirty="0" smtClean="0"/>
                        <a:t>, deve ser adicionado sem problemas, caso seja preenchido com algo distinto, fundo deve ficar vermelho e informar o erro 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2 - Clicar em adicionar após preencher os campos da</a:t>
                      </a:r>
                      <a:r>
                        <a:rPr lang="pt-BR" sz="1600" baseline="0" dirty="0" smtClean="0"/>
                        <a:t> forma correta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As informações devem ser adicionadas sem problemas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4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711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RN04</a:t>
            </a:r>
            <a:r>
              <a:rPr lang="pt-BR" dirty="0" smtClean="0"/>
              <a:t>: </a:t>
            </a:r>
            <a:r>
              <a:rPr lang="pt-BR" dirty="0"/>
              <a:t>Tela Requisição &gt; Categoria Motivo</a:t>
            </a:r>
          </a:p>
          <a:p>
            <a:pPr lvl="0"/>
            <a:r>
              <a:rPr lang="pt-BR" b="1" dirty="0" smtClean="0"/>
              <a:t>CT</a:t>
            </a:r>
            <a:r>
              <a:rPr lang="pt-BR" dirty="0" smtClean="0"/>
              <a:t>: </a:t>
            </a:r>
            <a:r>
              <a:rPr lang="pt-BR" dirty="0"/>
              <a:t>Ao carregar a tela os dados da Categoria Motivo devem ser carregados da API</a:t>
            </a:r>
            <a:r>
              <a:rPr lang="pt-BR" dirty="0" smtClean="0"/>
              <a:t>.;</a:t>
            </a:r>
          </a:p>
          <a:p>
            <a:r>
              <a:rPr lang="pt-BR" b="1" dirty="0" err="1" smtClean="0"/>
              <a:t>Pré</a:t>
            </a:r>
            <a:r>
              <a:rPr lang="pt-BR" b="1" dirty="0" smtClean="0"/>
              <a:t>- condição</a:t>
            </a:r>
            <a:r>
              <a:rPr lang="pt-BR" dirty="0" smtClean="0"/>
              <a:t>: Tela do almoxarifado deve estar aberta</a:t>
            </a:r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541022"/>
              </p:ext>
            </p:extLst>
          </p:nvPr>
        </p:nvGraphicFramePr>
        <p:xfrm>
          <a:off x="1593541" y="2776763"/>
          <a:ext cx="8637974" cy="10653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 smtClean="0"/>
                        <a:t>Ação</a:t>
                      </a:r>
                      <a:r>
                        <a:rPr lang="pt-BR" baseline="0" dirty="0" smtClean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Resultado</a:t>
                      </a:r>
                      <a:r>
                        <a:rPr lang="pt-BR" baseline="0" dirty="0" smtClean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1 - Clicar no</a:t>
                      </a:r>
                      <a:r>
                        <a:rPr lang="pt-BR" sz="1600" baseline="0" dirty="0" smtClean="0"/>
                        <a:t> </a:t>
                      </a:r>
                      <a:r>
                        <a:rPr lang="pt-BR" sz="1600" dirty="0" smtClean="0"/>
                        <a:t>campo</a:t>
                      </a:r>
                      <a:r>
                        <a:rPr lang="pt-BR" sz="1600" baseline="0" dirty="0" smtClean="0"/>
                        <a:t> :“Motivo”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Os</a:t>
                      </a:r>
                      <a:r>
                        <a:rPr lang="pt-BR" sz="1600" baseline="0" dirty="0" smtClean="0"/>
                        <a:t> dados devem automaticamente preencher esse campo com as informações salvas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4416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RN05</a:t>
            </a:r>
            <a:r>
              <a:rPr lang="pt-BR" dirty="0" smtClean="0"/>
              <a:t>: </a:t>
            </a:r>
            <a:r>
              <a:rPr lang="pt-BR" dirty="0"/>
              <a:t>Tela Requisição &gt; Motivo</a:t>
            </a:r>
          </a:p>
          <a:p>
            <a:pPr lvl="0"/>
            <a:r>
              <a:rPr lang="pt-BR" b="1" dirty="0" smtClean="0"/>
              <a:t>CT</a:t>
            </a:r>
            <a:r>
              <a:rPr lang="pt-BR" dirty="0" smtClean="0"/>
              <a:t>: Ao </a:t>
            </a:r>
            <a:r>
              <a:rPr lang="pt-BR" dirty="0"/>
              <a:t>alterar os dados de uma categoria do </a:t>
            </a:r>
            <a:r>
              <a:rPr lang="pt-BR" dirty="0" smtClean="0"/>
              <a:t>motivo, </a:t>
            </a:r>
            <a:r>
              <a:rPr lang="pt-BR" dirty="0"/>
              <a:t>o campo motivo deve </a:t>
            </a:r>
            <a:r>
              <a:rPr lang="pt-BR" dirty="0" smtClean="0"/>
              <a:t>ser alterado e exibir  os </a:t>
            </a:r>
            <a:r>
              <a:rPr lang="pt-BR" dirty="0"/>
              <a:t>motivos da categoria </a:t>
            </a:r>
            <a:r>
              <a:rPr lang="pt-BR" dirty="0" smtClean="0"/>
              <a:t>que foi informada, se o campo da categoria não for preenchido, o campo motivo deve ficar desabilitado e com a cor de  fundo cinza;</a:t>
            </a:r>
          </a:p>
          <a:p>
            <a:r>
              <a:rPr lang="pt-BR" b="1" dirty="0" err="1" smtClean="0"/>
              <a:t>Pré</a:t>
            </a:r>
            <a:r>
              <a:rPr lang="pt-BR" b="1" dirty="0" smtClean="0"/>
              <a:t>- condição</a:t>
            </a:r>
            <a:r>
              <a:rPr lang="pt-BR" dirty="0" smtClean="0"/>
              <a:t>: Tela do almoxarifado deve estar aberta</a:t>
            </a:r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128368"/>
              </p:ext>
            </p:extLst>
          </p:nvPr>
        </p:nvGraphicFramePr>
        <p:xfrm>
          <a:off x="1489038" y="3169381"/>
          <a:ext cx="8637974" cy="1188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 smtClean="0"/>
                        <a:t>Ação</a:t>
                      </a:r>
                      <a:r>
                        <a:rPr lang="pt-BR" baseline="0" dirty="0" smtClean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Resultado</a:t>
                      </a:r>
                      <a:r>
                        <a:rPr lang="pt-BR" baseline="0" dirty="0" smtClean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1 - Clicar no</a:t>
                      </a:r>
                      <a:r>
                        <a:rPr lang="pt-BR" sz="1600" baseline="0" dirty="0" smtClean="0"/>
                        <a:t> </a:t>
                      </a:r>
                      <a:r>
                        <a:rPr lang="pt-BR" sz="1600" dirty="0" smtClean="0"/>
                        <a:t>campo</a:t>
                      </a:r>
                      <a:r>
                        <a:rPr lang="pt-BR" sz="1600" baseline="0" dirty="0" smtClean="0"/>
                        <a:t> :“Categoria Motivo”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Os</a:t>
                      </a:r>
                      <a:r>
                        <a:rPr lang="pt-BR" sz="1600" baseline="0" dirty="0" smtClean="0"/>
                        <a:t> dados devem automaticamente preencher o campo :”Motivo”  a partir dos motivos da categoria informada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978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RN06</a:t>
            </a:r>
            <a:r>
              <a:rPr lang="pt-BR" dirty="0"/>
              <a:t>: Tela Requisição &gt; [ ID] [Departamento]</a:t>
            </a:r>
          </a:p>
          <a:p>
            <a:r>
              <a:rPr lang="pt-BR" b="1" dirty="0" smtClean="0"/>
              <a:t>CT</a:t>
            </a:r>
            <a:r>
              <a:rPr lang="pt-BR" dirty="0" smtClean="0"/>
              <a:t>: </a:t>
            </a:r>
            <a:r>
              <a:rPr lang="pt-BR" dirty="0"/>
              <a:t>Ao digitar um </a:t>
            </a:r>
            <a:r>
              <a:rPr lang="pt-BR" dirty="0" smtClean="0"/>
              <a:t>id </a:t>
            </a:r>
            <a:r>
              <a:rPr lang="pt-BR" dirty="0"/>
              <a:t>no campo [ID] e esse existe na base de </a:t>
            </a:r>
            <a:r>
              <a:rPr lang="pt-BR" dirty="0" smtClean="0"/>
              <a:t>dados ou API o sistema </a:t>
            </a:r>
            <a:r>
              <a:rPr lang="pt-BR" dirty="0"/>
              <a:t>deve exibir a descrição do departamento no campo Departamento. Se ao digitar um código, o mesmo não existir, logo a </a:t>
            </a:r>
            <a:r>
              <a:rPr lang="pt-BR" dirty="0"/>
              <a:t>descrição do campo Departamento </a:t>
            </a:r>
            <a:r>
              <a:rPr lang="pt-BR" dirty="0"/>
              <a:t>deverá está </a:t>
            </a:r>
            <a:r>
              <a:rPr lang="pt-BR" dirty="0" smtClean="0"/>
              <a:t>vazia.</a:t>
            </a:r>
            <a:endParaRPr lang="pt-BR" dirty="0" smtClean="0"/>
          </a:p>
          <a:p>
            <a:r>
              <a:rPr lang="pt-BR" b="1" dirty="0" err="1" smtClean="0"/>
              <a:t>Pré</a:t>
            </a:r>
            <a:r>
              <a:rPr lang="pt-BR" b="1" dirty="0" smtClean="0"/>
              <a:t>- condição</a:t>
            </a:r>
            <a:r>
              <a:rPr lang="pt-BR" dirty="0" smtClean="0"/>
              <a:t>: Tela do almoxarifado deve estar aberta</a:t>
            </a:r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442528"/>
              </p:ext>
            </p:extLst>
          </p:nvPr>
        </p:nvGraphicFramePr>
        <p:xfrm>
          <a:off x="1489038" y="3169381"/>
          <a:ext cx="8637974" cy="22168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 smtClean="0"/>
                        <a:t>Ação</a:t>
                      </a:r>
                      <a:r>
                        <a:rPr lang="pt-BR" baseline="0" dirty="0" smtClean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Resultado</a:t>
                      </a:r>
                      <a:r>
                        <a:rPr lang="pt-BR" baseline="0" dirty="0" smtClean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54047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1 - Clicar no</a:t>
                      </a:r>
                      <a:r>
                        <a:rPr lang="pt-BR" sz="1600" baseline="0" dirty="0" smtClean="0"/>
                        <a:t> </a:t>
                      </a:r>
                      <a:r>
                        <a:rPr lang="pt-BR" sz="1600" dirty="0" smtClean="0"/>
                        <a:t>campo</a:t>
                      </a:r>
                      <a:r>
                        <a:rPr lang="pt-BR" sz="1600" baseline="0" dirty="0" smtClean="0"/>
                        <a:t> :“ID”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O campo</a:t>
                      </a:r>
                      <a:r>
                        <a:rPr lang="pt-BR" sz="1600" baseline="0" dirty="0" smtClean="0"/>
                        <a:t> ficar habilitado;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 – Informar</a:t>
                      </a:r>
                      <a:r>
                        <a:rPr lang="pt-BR" sz="1600" baseline="0" dirty="0" smtClean="0"/>
                        <a:t> um id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Se o id</a:t>
                      </a:r>
                      <a:r>
                        <a:rPr lang="pt-BR" sz="1600" baseline="0" dirty="0" smtClean="0"/>
                        <a:t> informado existir na base de dados, o campo Departamento deve ser preenchido automaticamente com a descrição do departamento. Se o id não existir, a descrição deve ficar vazia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000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9926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pt-BR" b="1" dirty="0" smtClean="0"/>
              <a:t>RN07</a:t>
            </a:r>
            <a:r>
              <a:rPr lang="pt-BR" dirty="0"/>
              <a:t>: Tela Requisição &gt; [ ID </a:t>
            </a:r>
            <a:r>
              <a:rPr lang="pt-BR" dirty="0" err="1"/>
              <a:t>Fun</a:t>
            </a:r>
            <a:r>
              <a:rPr lang="pt-BR" dirty="0"/>
              <a:t>] [Nome </a:t>
            </a:r>
            <a:r>
              <a:rPr lang="pt-BR" dirty="0" smtClean="0"/>
              <a:t>Funcionário]</a:t>
            </a:r>
            <a:endParaRPr lang="pt-BR" dirty="0"/>
          </a:p>
          <a:p>
            <a:r>
              <a:rPr lang="pt-BR" b="1" dirty="0" smtClean="0"/>
              <a:t>CT</a:t>
            </a:r>
            <a:r>
              <a:rPr lang="pt-BR" dirty="0" smtClean="0"/>
              <a:t>: </a:t>
            </a:r>
            <a:r>
              <a:rPr lang="pt-BR" dirty="0"/>
              <a:t>Ao digitar um código no campo ID </a:t>
            </a:r>
            <a:r>
              <a:rPr lang="pt-BR" dirty="0" err="1"/>
              <a:t>Func</a:t>
            </a:r>
            <a:r>
              <a:rPr lang="pt-BR" dirty="0"/>
              <a:t> e esse existe na base de </a:t>
            </a:r>
            <a:r>
              <a:rPr lang="pt-BR" dirty="0" smtClean="0"/>
              <a:t>dados o </a:t>
            </a:r>
            <a:r>
              <a:rPr lang="pt-BR" dirty="0"/>
              <a:t>sistema deve exibir o nome do funcionário no </a:t>
            </a:r>
            <a:r>
              <a:rPr lang="pt-BR" dirty="0" smtClean="0"/>
              <a:t>campo: Nome Funcionário. </a:t>
            </a:r>
            <a:r>
              <a:rPr lang="pt-BR" dirty="0"/>
              <a:t>Se ao digitar um código, o mesmo não existir, logo o campo </a:t>
            </a:r>
            <a:r>
              <a:rPr lang="pt-BR" dirty="0" smtClean="0"/>
              <a:t>deve fica </a:t>
            </a:r>
            <a:r>
              <a:rPr lang="pt-BR" dirty="0"/>
              <a:t>vazio</a:t>
            </a:r>
            <a:r>
              <a:rPr lang="pt-BR" dirty="0" smtClean="0"/>
              <a:t>.</a:t>
            </a:r>
          </a:p>
          <a:p>
            <a:r>
              <a:rPr lang="pt-BR" b="1" dirty="0" err="1" smtClean="0"/>
              <a:t>Pré</a:t>
            </a:r>
            <a:r>
              <a:rPr lang="pt-BR" b="1" dirty="0" smtClean="0"/>
              <a:t>- condição</a:t>
            </a:r>
            <a:r>
              <a:rPr lang="pt-BR" dirty="0" smtClean="0"/>
              <a:t>: Tela do almoxarifado deve estar aberta</a:t>
            </a:r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910999"/>
              </p:ext>
            </p:extLst>
          </p:nvPr>
        </p:nvGraphicFramePr>
        <p:xfrm>
          <a:off x="1489038" y="3169381"/>
          <a:ext cx="8637974" cy="188828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 smtClean="0"/>
                        <a:t>Ação</a:t>
                      </a:r>
                      <a:r>
                        <a:rPr lang="pt-BR" baseline="0" dirty="0" smtClean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Resultado</a:t>
                      </a:r>
                      <a:r>
                        <a:rPr lang="pt-BR" baseline="0" dirty="0" smtClean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1 - Clicar no</a:t>
                      </a:r>
                      <a:r>
                        <a:rPr lang="pt-BR" sz="1600" baseline="0" dirty="0" smtClean="0"/>
                        <a:t> </a:t>
                      </a:r>
                      <a:r>
                        <a:rPr lang="pt-BR" sz="1600" dirty="0" smtClean="0"/>
                        <a:t>campo</a:t>
                      </a:r>
                      <a:r>
                        <a:rPr lang="pt-BR" sz="1600" baseline="0" dirty="0" smtClean="0"/>
                        <a:t> :“</a:t>
                      </a:r>
                      <a:r>
                        <a:rPr lang="pt-BR" sz="1600" dirty="0" smtClean="0"/>
                        <a:t>ID </a:t>
                      </a:r>
                      <a:r>
                        <a:rPr lang="pt-BR" sz="1600" dirty="0" err="1" smtClean="0"/>
                        <a:t>Func</a:t>
                      </a:r>
                      <a:r>
                        <a:rPr lang="pt-BR" sz="1600" dirty="0" smtClean="0"/>
                        <a:t> </a:t>
                      </a:r>
                      <a:r>
                        <a:rPr lang="pt-BR" sz="1600" baseline="0" dirty="0" smtClean="0"/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O campo</a:t>
                      </a:r>
                      <a:r>
                        <a:rPr lang="pt-BR" sz="1600" baseline="0" dirty="0" smtClean="0"/>
                        <a:t> ficar habilitado;</a:t>
                      </a:r>
                      <a:endParaRPr lang="pt-BR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2 – Informar</a:t>
                      </a:r>
                      <a:r>
                        <a:rPr lang="pt-BR" sz="1600" baseline="0" dirty="0" smtClean="0"/>
                        <a:t> um id</a:t>
                      </a:r>
                      <a:endParaRPr lang="pt-BR" sz="1600" dirty="0" smtClean="0"/>
                    </a:p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Se</a:t>
                      </a:r>
                      <a:r>
                        <a:rPr lang="pt-BR" sz="1600" baseline="0" dirty="0" smtClean="0"/>
                        <a:t> o id do funcionário existir, o</a:t>
                      </a:r>
                      <a:r>
                        <a:rPr lang="pt-BR" sz="1600" dirty="0" smtClean="0"/>
                        <a:t>s</a:t>
                      </a:r>
                      <a:r>
                        <a:rPr lang="pt-BR" sz="1600" baseline="0" dirty="0" smtClean="0"/>
                        <a:t> dados devem automaticamente preencher o campo :”</a:t>
                      </a:r>
                      <a:r>
                        <a:rPr lang="pt-BR" sz="1600" dirty="0" smtClean="0"/>
                        <a:t> Nome Funcionário”. Se não, o campo deve ficar vazio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034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290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b="1" dirty="0" smtClean="0"/>
              <a:t>RN08</a:t>
            </a:r>
            <a:r>
              <a:rPr lang="pt-BR" dirty="0"/>
              <a:t>: Tela Requisição &gt; [ ID] [</a:t>
            </a:r>
            <a:r>
              <a:rPr lang="pt-BR" dirty="0" err="1" smtClean="0"/>
              <a:t>Descricao</a:t>
            </a:r>
            <a:r>
              <a:rPr lang="pt-BR" dirty="0" smtClean="0"/>
              <a:t>] </a:t>
            </a:r>
            <a:r>
              <a:rPr lang="pt-BR" dirty="0"/>
              <a:t>[Estoque</a:t>
            </a:r>
            <a:r>
              <a:rPr lang="pt-BR" dirty="0" smtClean="0"/>
              <a:t>]</a:t>
            </a:r>
          </a:p>
          <a:p>
            <a:pPr lvl="0"/>
            <a:r>
              <a:rPr lang="pt-BR" b="1" dirty="0" smtClean="0"/>
              <a:t>CT</a:t>
            </a:r>
            <a:r>
              <a:rPr lang="pt-BR" dirty="0" smtClean="0"/>
              <a:t>: Ao digitar um código no campo </a:t>
            </a:r>
            <a:r>
              <a:rPr lang="pt-BR" dirty="0" err="1" smtClean="0"/>
              <a:t>Cod</a:t>
            </a:r>
            <a:r>
              <a:rPr lang="pt-BR" dirty="0" smtClean="0"/>
              <a:t> Produto e esse existe na base de dados, o sistema deve exibir o nome do produto no campo [Descrição] a quantidade de itens no campo [Estoque] referentes aquele determinado código. Se o código não existir, os campos Descrição e Estoque devem ficar em brancos;</a:t>
            </a:r>
          </a:p>
          <a:p>
            <a:r>
              <a:rPr lang="pt-BR" b="1" dirty="0" err="1" smtClean="0"/>
              <a:t>Pré</a:t>
            </a:r>
            <a:r>
              <a:rPr lang="pt-BR" b="1" dirty="0" smtClean="0"/>
              <a:t>- condição</a:t>
            </a:r>
            <a:r>
              <a:rPr lang="pt-BR" dirty="0" smtClean="0"/>
              <a:t>: Tela do almoxarifado deve estar aberta</a:t>
            </a:r>
            <a:endParaRPr lang="pt-BR" sz="2000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681119"/>
              </p:ext>
            </p:extLst>
          </p:nvPr>
        </p:nvGraphicFramePr>
        <p:xfrm>
          <a:off x="1477608" y="3288286"/>
          <a:ext cx="8637974" cy="222938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 smtClean="0"/>
                        <a:t>Ação</a:t>
                      </a:r>
                      <a:r>
                        <a:rPr lang="pt-BR" baseline="0" dirty="0" smtClean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Resultado</a:t>
                      </a:r>
                      <a:r>
                        <a:rPr lang="pt-BR" baseline="0" dirty="0" smtClean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796829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1 - Clicar no</a:t>
                      </a:r>
                      <a:r>
                        <a:rPr lang="pt-BR" sz="1600" baseline="0" dirty="0" smtClean="0"/>
                        <a:t> </a:t>
                      </a:r>
                      <a:r>
                        <a:rPr lang="pt-BR" sz="1600" dirty="0" smtClean="0"/>
                        <a:t>campo</a:t>
                      </a:r>
                      <a:r>
                        <a:rPr lang="pt-BR" sz="1600" baseline="0" dirty="0" smtClean="0"/>
                        <a:t> :“</a:t>
                      </a:r>
                      <a:r>
                        <a:rPr lang="pt-BR" sz="1600" baseline="0" dirty="0" err="1" smtClean="0"/>
                        <a:t>Cod.Produto</a:t>
                      </a:r>
                      <a:r>
                        <a:rPr lang="pt-BR" sz="1600" baseline="0" dirty="0" smtClean="0"/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O campo</a:t>
                      </a:r>
                      <a:r>
                        <a:rPr lang="pt-BR" sz="1600" baseline="0" dirty="0" smtClean="0"/>
                        <a:t> ficar habilitado;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 – Informar</a:t>
                      </a:r>
                      <a:r>
                        <a:rPr lang="pt-BR" sz="1600" baseline="0" dirty="0" smtClean="0"/>
                        <a:t> um código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Se</a:t>
                      </a:r>
                      <a:r>
                        <a:rPr lang="pt-BR" sz="1600" baseline="0" dirty="0" smtClean="0"/>
                        <a:t> o código existir, o</a:t>
                      </a:r>
                      <a:r>
                        <a:rPr lang="pt-BR" sz="1600" dirty="0" smtClean="0"/>
                        <a:t> sistema deve exibir o nome do produto no campo [Descrição] a quantidade de itens no campo [Estoque] referentes aquele determinado código;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000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731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b="1" dirty="0" smtClean="0"/>
              <a:t>RN09</a:t>
            </a:r>
            <a:r>
              <a:rPr lang="pt-BR" dirty="0"/>
              <a:t>: Tela Requisição &gt; Campo [Quantidade</a:t>
            </a:r>
            <a:r>
              <a:rPr lang="pt-BR" dirty="0" smtClean="0"/>
              <a:t>]</a:t>
            </a:r>
            <a:endParaRPr lang="pt-BR" dirty="0"/>
          </a:p>
          <a:p>
            <a:pPr lvl="0"/>
            <a:r>
              <a:rPr lang="pt-BR" b="1" dirty="0" smtClean="0"/>
              <a:t>CT</a:t>
            </a:r>
            <a:r>
              <a:rPr lang="pt-BR" dirty="0"/>
              <a:t>: </a:t>
            </a:r>
            <a:r>
              <a:rPr lang="pt-BR" dirty="0" smtClean="0"/>
              <a:t>Campo: Quantidade </a:t>
            </a:r>
            <a:r>
              <a:rPr lang="pt-BR" dirty="0"/>
              <a:t>só é habilitado, depois que um produto for localizado </a:t>
            </a:r>
            <a:r>
              <a:rPr lang="pt-BR" dirty="0" smtClean="0"/>
              <a:t>a partir do código, e </a:t>
            </a:r>
            <a:r>
              <a:rPr lang="pt-BR" dirty="0"/>
              <a:t>quantidade em estoque for maior que </a:t>
            </a:r>
            <a:r>
              <a:rPr lang="pt-BR" dirty="0" smtClean="0"/>
              <a:t>zero;</a:t>
            </a:r>
          </a:p>
          <a:p>
            <a:r>
              <a:rPr lang="pt-BR" b="1" dirty="0" err="1" smtClean="0"/>
              <a:t>Pré</a:t>
            </a:r>
            <a:r>
              <a:rPr lang="pt-BR" b="1" dirty="0" smtClean="0"/>
              <a:t>- condição</a:t>
            </a:r>
            <a:r>
              <a:rPr lang="pt-BR" dirty="0" smtClean="0"/>
              <a:t>: Tela do almoxarifado deve estar aberta</a:t>
            </a:r>
            <a:endParaRPr lang="pt-BR" sz="2000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45277"/>
              </p:ext>
            </p:extLst>
          </p:nvPr>
        </p:nvGraphicFramePr>
        <p:xfrm>
          <a:off x="1395660" y="2835547"/>
          <a:ext cx="8637974" cy="198554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 smtClean="0"/>
                        <a:t>Ação</a:t>
                      </a:r>
                      <a:r>
                        <a:rPr lang="pt-BR" baseline="0" dirty="0" smtClean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Resultado</a:t>
                      </a:r>
                      <a:r>
                        <a:rPr lang="pt-BR" baseline="0" dirty="0" smtClean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796829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1 - Clicar no</a:t>
                      </a:r>
                      <a:r>
                        <a:rPr lang="pt-BR" sz="1600" baseline="0" dirty="0" smtClean="0"/>
                        <a:t> </a:t>
                      </a:r>
                      <a:r>
                        <a:rPr lang="pt-BR" sz="1600" dirty="0" smtClean="0"/>
                        <a:t>campo</a:t>
                      </a:r>
                      <a:r>
                        <a:rPr lang="pt-BR" sz="1600" baseline="0" dirty="0" smtClean="0"/>
                        <a:t> :“</a:t>
                      </a:r>
                      <a:r>
                        <a:rPr lang="pt-BR" sz="1600" baseline="0" dirty="0" err="1" smtClean="0"/>
                        <a:t>Cod.Produto</a:t>
                      </a:r>
                      <a:r>
                        <a:rPr lang="pt-BR" sz="1600" baseline="0" dirty="0" smtClean="0"/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O campo</a:t>
                      </a:r>
                      <a:r>
                        <a:rPr lang="pt-BR" sz="1600" baseline="0" dirty="0" smtClean="0"/>
                        <a:t> ficar habilitado;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 – Informar</a:t>
                      </a:r>
                      <a:r>
                        <a:rPr lang="pt-BR" sz="1600" baseline="0" dirty="0" smtClean="0"/>
                        <a:t> um código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O sistema</a:t>
                      </a:r>
                      <a:r>
                        <a:rPr lang="pt-BR" sz="1600" baseline="0" dirty="0" smtClean="0"/>
                        <a:t> deve habilitar o campo: Quantidade apenas se o código do produto existir e a quantidade dele em estoque for maior que zero</a:t>
                      </a:r>
                      <a:r>
                        <a:rPr lang="pt-BR" sz="1600" dirty="0" smtClean="0"/>
                        <a:t>;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000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73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00655-8A5A-26AD-DB1A-7875212C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8EA377-7DDE-636E-679A-6B9F4C2A5C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528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RN10: </a:t>
            </a:r>
            <a:r>
              <a:rPr lang="pt-BR" dirty="0" smtClean="0"/>
              <a:t>Tela </a:t>
            </a:r>
            <a:r>
              <a:rPr lang="pt-BR" dirty="0"/>
              <a:t>Requisição &gt; Campo [Quantidade</a:t>
            </a:r>
            <a:r>
              <a:rPr lang="pt-BR" dirty="0" smtClean="0"/>
              <a:t>] </a:t>
            </a:r>
          </a:p>
          <a:p>
            <a:pPr lvl="0"/>
            <a:r>
              <a:rPr lang="pt-BR" b="1" dirty="0" smtClean="0"/>
              <a:t>CT</a:t>
            </a:r>
            <a:r>
              <a:rPr lang="pt-BR" dirty="0"/>
              <a:t>:O </a:t>
            </a:r>
            <a:r>
              <a:rPr lang="pt-BR" dirty="0" smtClean="0"/>
              <a:t>campo: Quantidade </a:t>
            </a:r>
            <a:r>
              <a:rPr lang="pt-BR" dirty="0"/>
              <a:t>só </a:t>
            </a:r>
            <a:r>
              <a:rPr lang="pt-BR" dirty="0" smtClean="0"/>
              <a:t>aceita </a:t>
            </a:r>
            <a:r>
              <a:rPr lang="pt-BR" dirty="0"/>
              <a:t>valores inteiros maior que zero</a:t>
            </a:r>
            <a:r>
              <a:rPr lang="pt-BR" dirty="0" smtClean="0"/>
              <a:t>.;</a:t>
            </a:r>
          </a:p>
          <a:p>
            <a:r>
              <a:rPr lang="pt-BR" b="1" dirty="0" err="1" smtClean="0"/>
              <a:t>Pré</a:t>
            </a:r>
            <a:r>
              <a:rPr lang="pt-BR" b="1" dirty="0" smtClean="0"/>
              <a:t>- condição</a:t>
            </a:r>
            <a:r>
              <a:rPr lang="pt-BR" dirty="0" smtClean="0"/>
              <a:t>: Tela do almoxarifado deve estar aberta</a:t>
            </a:r>
            <a:endParaRPr lang="pt-BR" sz="2000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929238"/>
              </p:ext>
            </p:extLst>
          </p:nvPr>
        </p:nvGraphicFramePr>
        <p:xfrm>
          <a:off x="1395660" y="2721247"/>
          <a:ext cx="8637974" cy="198554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 smtClean="0"/>
                        <a:t>Ação</a:t>
                      </a:r>
                      <a:r>
                        <a:rPr lang="pt-BR" baseline="0" dirty="0" smtClean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Resultado</a:t>
                      </a:r>
                      <a:r>
                        <a:rPr lang="pt-BR" baseline="0" dirty="0" smtClean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796829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1 - Clicar no</a:t>
                      </a:r>
                      <a:r>
                        <a:rPr lang="pt-BR" sz="1600" baseline="0" dirty="0" smtClean="0"/>
                        <a:t> </a:t>
                      </a:r>
                      <a:r>
                        <a:rPr lang="pt-BR" sz="1600" dirty="0" smtClean="0"/>
                        <a:t>campo</a:t>
                      </a:r>
                      <a:r>
                        <a:rPr lang="pt-BR" sz="1600" baseline="0" dirty="0" smtClean="0"/>
                        <a:t> :“</a:t>
                      </a:r>
                      <a:r>
                        <a:rPr lang="pt-BR" sz="1600" dirty="0" smtClean="0"/>
                        <a:t>Quantidade</a:t>
                      </a:r>
                      <a:r>
                        <a:rPr lang="pt-BR" sz="1600" baseline="0" dirty="0" smtClean="0"/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O campo</a:t>
                      </a:r>
                      <a:r>
                        <a:rPr lang="pt-BR" sz="1600" baseline="0" dirty="0" smtClean="0"/>
                        <a:t> ficar habilitado;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 – Informar</a:t>
                      </a:r>
                      <a:r>
                        <a:rPr lang="pt-BR" sz="1600" baseline="0" dirty="0" smtClean="0"/>
                        <a:t> um valor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Se o</a:t>
                      </a:r>
                      <a:r>
                        <a:rPr lang="pt-BR" sz="1600" baseline="0" dirty="0" smtClean="0"/>
                        <a:t> valor informado for igual aa zero ou maior, o sistema deve aceitar. Se não, o valor não deve aparecer no campo</a:t>
                      </a:r>
                      <a:r>
                        <a:rPr lang="pt-BR" sz="1600" dirty="0" smtClean="0"/>
                        <a:t>;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000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3665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1" y="1495732"/>
            <a:ext cx="89835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RN11</a:t>
            </a:r>
            <a:r>
              <a:rPr lang="pt-BR" dirty="0" smtClean="0"/>
              <a:t>:Tela </a:t>
            </a:r>
            <a:r>
              <a:rPr lang="pt-BR" dirty="0"/>
              <a:t>Requisição &gt; Botão </a:t>
            </a:r>
            <a:r>
              <a:rPr lang="pt-BR" dirty="0" smtClean="0"/>
              <a:t>Gravar</a:t>
            </a:r>
          </a:p>
          <a:p>
            <a:r>
              <a:rPr lang="pt-BR" b="1" dirty="0" smtClean="0"/>
              <a:t>CT</a:t>
            </a:r>
            <a:r>
              <a:rPr lang="pt-BR" dirty="0"/>
              <a:t>:O botão gravar só deve </a:t>
            </a:r>
            <a:r>
              <a:rPr lang="pt-BR" dirty="0" smtClean="0"/>
              <a:t>ficar </a:t>
            </a:r>
            <a:r>
              <a:rPr lang="pt-BR" dirty="0"/>
              <a:t>ativo depois que o valor da </a:t>
            </a:r>
            <a:r>
              <a:rPr lang="pt-BR" dirty="0" smtClean="0"/>
              <a:t>quantidade informada for maior que zero e se a quantidade for menor ou igual ao valor exibido no estoque;</a:t>
            </a:r>
            <a:endParaRPr lang="pt-BR" dirty="0" smtClean="0"/>
          </a:p>
          <a:p>
            <a:r>
              <a:rPr lang="pt-BR" b="1" dirty="0" err="1" smtClean="0"/>
              <a:t>Pré</a:t>
            </a:r>
            <a:r>
              <a:rPr lang="pt-BR" b="1" dirty="0" smtClean="0"/>
              <a:t>- condição</a:t>
            </a:r>
            <a:r>
              <a:rPr lang="pt-BR" dirty="0" smtClean="0"/>
              <a:t>: Tela do almoxarifado deve estar aberta</a:t>
            </a:r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106385"/>
              </p:ext>
            </p:extLst>
          </p:nvPr>
        </p:nvGraphicFramePr>
        <p:xfrm>
          <a:off x="1489038" y="3169381"/>
          <a:ext cx="8637974" cy="2834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 smtClean="0"/>
                        <a:t>Ação</a:t>
                      </a:r>
                      <a:r>
                        <a:rPr lang="pt-BR" baseline="0" dirty="0" smtClean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Resultado</a:t>
                      </a:r>
                      <a:r>
                        <a:rPr lang="pt-BR" baseline="0" dirty="0" smtClean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1 - Clicar no</a:t>
                      </a:r>
                      <a:r>
                        <a:rPr lang="pt-BR" sz="1600" baseline="0" dirty="0" smtClean="0"/>
                        <a:t> </a:t>
                      </a:r>
                      <a:r>
                        <a:rPr lang="pt-BR" sz="1600" dirty="0" smtClean="0"/>
                        <a:t>campo</a:t>
                      </a:r>
                      <a:r>
                        <a:rPr lang="pt-BR" sz="1600" baseline="0" dirty="0" smtClean="0"/>
                        <a:t> </a:t>
                      </a:r>
                      <a:r>
                        <a:rPr lang="pt-BR" sz="1600" baseline="0" dirty="0" smtClean="0"/>
                        <a:t>:“</a:t>
                      </a:r>
                      <a:r>
                        <a:rPr lang="pt-BR" sz="1600" baseline="0" dirty="0" err="1" smtClean="0"/>
                        <a:t>Cod.Produto</a:t>
                      </a:r>
                      <a:r>
                        <a:rPr lang="pt-BR" sz="1600" baseline="0" dirty="0" smtClean="0"/>
                        <a:t>”</a:t>
                      </a:r>
                    </a:p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O campo ficar habilitado</a:t>
                      </a:r>
                      <a:r>
                        <a:rPr lang="pt-BR" sz="1600" baseline="0" dirty="0" smtClean="0"/>
                        <a:t> e se o código existir, preencher os campos: “Descrição” e “Estoque”. Se não, os campos devem ficar vazios;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2 - </a:t>
                      </a:r>
                      <a:r>
                        <a:rPr lang="pt-BR" sz="1600" baseline="0" dirty="0" smtClean="0"/>
                        <a:t>Preencher os campos: “Descrição”, “Estoque” e a “Quantidade”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O campo: “Quantidade” deve</a:t>
                      </a:r>
                      <a:r>
                        <a:rPr lang="pt-BR" sz="1600" baseline="0" dirty="0" smtClean="0"/>
                        <a:t> ter valores menores ou iguais ao valor preenchido ou exibido no  campo: "Estoque”;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553191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3 – Checar</a:t>
                      </a:r>
                      <a:r>
                        <a:rPr lang="pt-BR" sz="1600" baseline="0" dirty="0" smtClean="0"/>
                        <a:t> o botão: “Gravar”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Ele só deve ficar</a:t>
                      </a:r>
                      <a:r>
                        <a:rPr lang="pt-BR" sz="1600" baseline="0" dirty="0" smtClean="0"/>
                        <a:t> ativo se </a:t>
                      </a:r>
                      <a:r>
                        <a:rPr lang="pt-BR" sz="1600" dirty="0" smtClean="0"/>
                        <a:t>o valor da quantidade informada for maior que zero, e se a quantidade for menor ou igual ao valor exibido no estoque;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627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2023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RN12</a:t>
            </a:r>
            <a:r>
              <a:rPr lang="pt-BR" dirty="0" smtClean="0"/>
              <a:t>:Tela </a:t>
            </a:r>
            <a:r>
              <a:rPr lang="pt-BR" dirty="0"/>
              <a:t>Requisição &gt; </a:t>
            </a:r>
            <a:r>
              <a:rPr lang="pt-BR" dirty="0" err="1"/>
              <a:t>Nivel</a:t>
            </a:r>
            <a:r>
              <a:rPr lang="pt-BR" dirty="0"/>
              <a:t> </a:t>
            </a:r>
            <a:r>
              <a:rPr lang="pt-BR" dirty="0" smtClean="0"/>
              <a:t>Prioridade</a:t>
            </a:r>
            <a:endParaRPr lang="pt-BR" dirty="0"/>
          </a:p>
          <a:p>
            <a:r>
              <a:rPr lang="pt-BR" b="1" dirty="0" smtClean="0"/>
              <a:t>CT</a:t>
            </a:r>
            <a:r>
              <a:rPr lang="pt-BR" dirty="0"/>
              <a:t>: </a:t>
            </a:r>
            <a:r>
              <a:rPr lang="pt-BR" dirty="0" smtClean="0"/>
              <a:t>As cores do nível de prioridade devem mudar ao serem marcados, para: vermelho em urgente, amarelo para médio, e verde para baixo;</a:t>
            </a:r>
            <a:endParaRPr lang="pt-BR" dirty="0" smtClean="0"/>
          </a:p>
          <a:p>
            <a:r>
              <a:rPr lang="pt-BR" b="1" dirty="0" err="1" smtClean="0"/>
              <a:t>Pré</a:t>
            </a:r>
            <a:r>
              <a:rPr lang="pt-BR" b="1" dirty="0" smtClean="0"/>
              <a:t>- condição</a:t>
            </a:r>
            <a:r>
              <a:rPr lang="pt-BR" dirty="0" smtClean="0"/>
              <a:t>: Tela do almoxarifado deve estar aberta</a:t>
            </a:r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950470"/>
              </p:ext>
            </p:extLst>
          </p:nvPr>
        </p:nvGraphicFramePr>
        <p:xfrm>
          <a:off x="1489038" y="3169381"/>
          <a:ext cx="8637974" cy="24644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 smtClean="0"/>
                        <a:t>Ação</a:t>
                      </a:r>
                      <a:r>
                        <a:rPr lang="pt-BR" baseline="0" dirty="0" smtClean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Resultado</a:t>
                      </a:r>
                      <a:r>
                        <a:rPr lang="pt-BR" baseline="0" dirty="0" smtClean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1 - Clicar </a:t>
                      </a:r>
                      <a:r>
                        <a:rPr lang="pt-BR" sz="1600" dirty="0" smtClean="0"/>
                        <a:t>em</a:t>
                      </a:r>
                      <a:r>
                        <a:rPr lang="pt-BR" sz="1600" baseline="0" dirty="0" smtClean="0"/>
                        <a:t>: “Urgente”, no </a:t>
                      </a:r>
                      <a:r>
                        <a:rPr lang="pt-BR" sz="1600" dirty="0" smtClean="0"/>
                        <a:t>campo</a:t>
                      </a:r>
                      <a:r>
                        <a:rPr lang="pt-BR" sz="1600" baseline="0" dirty="0" smtClean="0"/>
                        <a:t> </a:t>
                      </a:r>
                      <a:r>
                        <a:rPr lang="pt-BR" sz="1600" baseline="0" dirty="0" smtClean="0"/>
                        <a:t>:“Nível de Prioridade”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A cor deve ser mudada para vermelho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1 - Clicar em</a:t>
                      </a:r>
                      <a:r>
                        <a:rPr lang="pt-BR" sz="1600" baseline="0" dirty="0" smtClean="0"/>
                        <a:t>: “Médio”, no </a:t>
                      </a:r>
                      <a:r>
                        <a:rPr lang="pt-BR" sz="1600" dirty="0" smtClean="0"/>
                        <a:t>campo</a:t>
                      </a:r>
                      <a:r>
                        <a:rPr lang="pt-BR" sz="1600" baseline="0" dirty="0" smtClean="0"/>
                        <a:t> :“Nível de Prioridade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A cor deve ser mudada para amarelo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162437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1 - Clicar em</a:t>
                      </a:r>
                      <a:r>
                        <a:rPr lang="pt-BR" sz="1600" baseline="0" dirty="0" smtClean="0"/>
                        <a:t>: “Baixo”, no </a:t>
                      </a:r>
                      <a:r>
                        <a:rPr lang="pt-BR" sz="1600" dirty="0" smtClean="0"/>
                        <a:t>campo</a:t>
                      </a:r>
                      <a:r>
                        <a:rPr lang="pt-BR" sz="1600" baseline="0" dirty="0" smtClean="0"/>
                        <a:t> :“Nível de Prioridade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A cor deve ser mudada para verde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932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852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pt-BR" b="1" dirty="0" smtClean="0"/>
              <a:t>RN13</a:t>
            </a:r>
            <a:r>
              <a:rPr lang="pt-BR" dirty="0" smtClean="0"/>
              <a:t>:</a:t>
            </a:r>
            <a:r>
              <a:rPr lang="pt-BR" dirty="0"/>
              <a:t>Tela Requisição &gt; Elemento Status Estoque</a:t>
            </a:r>
          </a:p>
          <a:p>
            <a:pPr lvl="0"/>
            <a:r>
              <a:rPr lang="pt-BR" b="1" dirty="0" smtClean="0"/>
              <a:t>CT</a:t>
            </a:r>
            <a:r>
              <a:rPr lang="pt-BR" dirty="0"/>
              <a:t>: O elemento Status Estoque é o retângulo exibido ao lado do campo quantidade e deve ficar com as cores a seguir e conforme </a:t>
            </a:r>
            <a:r>
              <a:rPr lang="pt-BR" dirty="0" smtClean="0"/>
              <a:t>legenda</a:t>
            </a:r>
            <a:r>
              <a:rPr lang="pt-BR" dirty="0" smtClean="0"/>
              <a:t>;</a:t>
            </a:r>
            <a:endParaRPr lang="pt-BR" dirty="0" smtClean="0"/>
          </a:p>
          <a:p>
            <a:r>
              <a:rPr lang="pt-BR" b="1" dirty="0" err="1" smtClean="0"/>
              <a:t>Pré</a:t>
            </a:r>
            <a:r>
              <a:rPr lang="pt-BR" b="1" dirty="0" smtClean="0"/>
              <a:t>- condição</a:t>
            </a:r>
            <a:r>
              <a:rPr lang="pt-BR" dirty="0" smtClean="0"/>
              <a:t>: Tela do almoxarifado deve estar aberta</a:t>
            </a:r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433771"/>
              </p:ext>
            </p:extLst>
          </p:nvPr>
        </p:nvGraphicFramePr>
        <p:xfrm>
          <a:off x="1489038" y="3169381"/>
          <a:ext cx="8637974" cy="271124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 smtClean="0"/>
                        <a:t>Ação</a:t>
                      </a:r>
                      <a:r>
                        <a:rPr lang="pt-BR" baseline="0" dirty="0" smtClean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Resultado</a:t>
                      </a:r>
                      <a:r>
                        <a:rPr lang="pt-BR" baseline="0" dirty="0" smtClean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 </a:t>
                      </a:r>
                      <a:r>
                        <a:rPr lang="pt-BR" sz="1600" dirty="0" smtClean="0"/>
                        <a:t>- Clicar no</a:t>
                      </a:r>
                      <a:r>
                        <a:rPr lang="pt-BR" sz="1600" baseline="0" dirty="0" smtClean="0"/>
                        <a:t> </a:t>
                      </a:r>
                      <a:r>
                        <a:rPr lang="pt-BR" sz="1600" dirty="0" smtClean="0"/>
                        <a:t>campo</a:t>
                      </a:r>
                      <a:r>
                        <a:rPr lang="pt-BR" sz="1600" baseline="0" dirty="0" smtClean="0"/>
                        <a:t> :“</a:t>
                      </a:r>
                      <a:r>
                        <a:rPr lang="pt-BR" sz="1600" baseline="0" dirty="0" err="1" smtClean="0"/>
                        <a:t>Cod.Produto</a:t>
                      </a:r>
                      <a:r>
                        <a:rPr lang="pt-BR" sz="1600" baseline="0" dirty="0" smtClean="0"/>
                        <a:t>” e coloque o id 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A cor do</a:t>
                      </a:r>
                      <a:r>
                        <a:rPr lang="pt-BR" sz="1600" baseline="0" dirty="0" smtClean="0"/>
                        <a:t> Status Estoque deve ser mudada para verde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2 - Clicar no</a:t>
                      </a:r>
                      <a:r>
                        <a:rPr lang="pt-BR" sz="1600" baseline="0" dirty="0" smtClean="0"/>
                        <a:t> </a:t>
                      </a:r>
                      <a:r>
                        <a:rPr lang="pt-BR" sz="1600" dirty="0" smtClean="0"/>
                        <a:t>campo</a:t>
                      </a:r>
                      <a:r>
                        <a:rPr lang="pt-BR" sz="1600" baseline="0" dirty="0" smtClean="0"/>
                        <a:t> :“</a:t>
                      </a:r>
                      <a:r>
                        <a:rPr lang="pt-BR" sz="1600" baseline="0" dirty="0" err="1" smtClean="0"/>
                        <a:t>Cod.Produto</a:t>
                      </a:r>
                      <a:r>
                        <a:rPr lang="pt-BR" sz="1600" baseline="0" dirty="0" smtClean="0"/>
                        <a:t>” e coloque o id 2</a:t>
                      </a:r>
                      <a:endParaRPr lang="pt-BR" sz="1600" dirty="0" smtClean="0"/>
                    </a:p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A cor do</a:t>
                      </a:r>
                      <a:r>
                        <a:rPr lang="pt-BR" sz="1600" baseline="0" dirty="0" smtClean="0"/>
                        <a:t> Status Estoque deve ser mudada para amarela</a:t>
                      </a:r>
                      <a:endParaRPr lang="pt-BR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726693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3 - Clicar no</a:t>
                      </a:r>
                      <a:r>
                        <a:rPr lang="pt-BR" sz="1600" baseline="0" dirty="0" smtClean="0"/>
                        <a:t> </a:t>
                      </a:r>
                      <a:r>
                        <a:rPr lang="pt-BR" sz="1600" dirty="0" smtClean="0"/>
                        <a:t>campo</a:t>
                      </a:r>
                      <a:r>
                        <a:rPr lang="pt-BR" sz="1600" baseline="0" dirty="0" smtClean="0"/>
                        <a:t> :“</a:t>
                      </a:r>
                      <a:r>
                        <a:rPr lang="pt-BR" sz="1600" baseline="0" dirty="0" err="1" smtClean="0"/>
                        <a:t>Cod.Produto</a:t>
                      </a:r>
                      <a:r>
                        <a:rPr lang="pt-BR" sz="1600" baseline="0" dirty="0" smtClean="0"/>
                        <a:t>” e coloque o id 3</a:t>
                      </a:r>
                      <a:endParaRPr lang="pt-BR" sz="1600" dirty="0" smtClean="0"/>
                    </a:p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A cor do</a:t>
                      </a:r>
                      <a:r>
                        <a:rPr lang="pt-BR" sz="1600" baseline="0" dirty="0" smtClean="0"/>
                        <a:t> Status Estoque deve ser mudada para vermelha</a:t>
                      </a:r>
                      <a:endParaRPr lang="pt-BR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216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981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RN14</a:t>
            </a:r>
            <a:r>
              <a:rPr lang="pt-BR" dirty="0" smtClean="0"/>
              <a:t>:</a:t>
            </a:r>
            <a:r>
              <a:rPr lang="pt-BR" dirty="0"/>
              <a:t>Tela Requisição &gt; Status Estoque &gt; </a:t>
            </a:r>
            <a:r>
              <a:rPr lang="pt-BR" dirty="0" err="1"/>
              <a:t>ToolTip</a:t>
            </a:r>
            <a:endParaRPr lang="pt-BR" dirty="0"/>
          </a:p>
          <a:p>
            <a:pPr lvl="0"/>
            <a:r>
              <a:rPr lang="pt-BR" b="1" dirty="0" smtClean="0"/>
              <a:t>CT</a:t>
            </a:r>
            <a:r>
              <a:rPr lang="pt-BR" dirty="0"/>
              <a:t>: Ao colocar o mouse sobre o elemento Status Estoque (retângulo) deve ser exibido </a:t>
            </a:r>
            <a:r>
              <a:rPr lang="pt-BR" dirty="0" smtClean="0"/>
              <a:t>as legendas: </a:t>
            </a:r>
          </a:p>
          <a:p>
            <a:pPr lvl="0"/>
            <a:r>
              <a:rPr lang="pt-BR" dirty="0" smtClean="0"/>
              <a:t>- Verde: Estoque acima de 10% do Estoque mínimo</a:t>
            </a:r>
          </a:p>
          <a:p>
            <a:r>
              <a:rPr lang="pt-BR" dirty="0" smtClean="0"/>
              <a:t>- Amarelo: </a:t>
            </a:r>
            <a:r>
              <a:rPr lang="pt-BR" dirty="0"/>
              <a:t>Estoque </a:t>
            </a:r>
            <a:r>
              <a:rPr lang="pt-BR" dirty="0" smtClean="0"/>
              <a:t>abaixo </a:t>
            </a:r>
            <a:r>
              <a:rPr lang="pt-BR" dirty="0"/>
              <a:t>de 10% do Estoque </a:t>
            </a:r>
            <a:r>
              <a:rPr lang="pt-BR" dirty="0" smtClean="0"/>
              <a:t>mínimo</a:t>
            </a:r>
            <a:endParaRPr lang="pt-BR" dirty="0" smtClean="0"/>
          </a:p>
          <a:p>
            <a:r>
              <a:rPr lang="pt-BR" dirty="0"/>
              <a:t>- </a:t>
            </a:r>
            <a:r>
              <a:rPr lang="pt-BR" dirty="0" smtClean="0"/>
              <a:t>Vermelho: </a:t>
            </a:r>
            <a:r>
              <a:rPr lang="pt-BR" dirty="0"/>
              <a:t>Estoque </a:t>
            </a:r>
            <a:r>
              <a:rPr lang="pt-BR" dirty="0" smtClean="0"/>
              <a:t>abaixo do Estoque </a:t>
            </a:r>
            <a:r>
              <a:rPr lang="pt-BR" dirty="0"/>
              <a:t>mínimo;</a:t>
            </a:r>
          </a:p>
          <a:p>
            <a:pPr lvl="0"/>
            <a:endParaRPr lang="pt-BR" dirty="0" smtClean="0"/>
          </a:p>
          <a:p>
            <a:r>
              <a:rPr lang="pt-BR" b="1" dirty="0" err="1" smtClean="0"/>
              <a:t>Pré</a:t>
            </a:r>
            <a:r>
              <a:rPr lang="pt-BR" b="1" dirty="0" smtClean="0"/>
              <a:t>- </a:t>
            </a:r>
            <a:r>
              <a:rPr lang="pt-BR" b="1" dirty="0" smtClean="0"/>
              <a:t>condição</a:t>
            </a:r>
            <a:r>
              <a:rPr lang="pt-BR" dirty="0" smtClean="0"/>
              <a:t>: Tela do almoxarifado deve estar aberta</a:t>
            </a:r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697642"/>
              </p:ext>
            </p:extLst>
          </p:nvPr>
        </p:nvGraphicFramePr>
        <p:xfrm>
          <a:off x="1489038" y="3355882"/>
          <a:ext cx="8637974" cy="10653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 smtClean="0"/>
                        <a:t>Ação</a:t>
                      </a:r>
                      <a:r>
                        <a:rPr lang="pt-BR" baseline="0" dirty="0" smtClean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Resultado</a:t>
                      </a:r>
                      <a:r>
                        <a:rPr lang="pt-BR" baseline="0" dirty="0" smtClean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 </a:t>
                      </a:r>
                      <a:r>
                        <a:rPr lang="pt-BR" sz="1600" dirty="0" smtClean="0"/>
                        <a:t>– Passar o mouse sobre o Status Estoque 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Exibir a</a:t>
                      </a:r>
                      <a:r>
                        <a:rPr lang="pt-BR" sz="1600" baseline="0" dirty="0" smtClean="0"/>
                        <a:t> legenda com suas respectivas cores e textos;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336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B1387010-3D59-D652-A29C-C353113D9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84" y="806749"/>
            <a:ext cx="6535062" cy="5649113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Wireframe</a:t>
            </a:r>
            <a:endParaRPr lang="pt-BR" dirty="0"/>
          </a:p>
        </p:txBody>
      </p:sp>
      <p:pic>
        <p:nvPicPr>
          <p:cNvPr id="8" name="Espaço Reservado para Conteúdo 6">
            <a:extLst>
              <a:ext uri="{FF2B5EF4-FFF2-40B4-BE49-F238E27FC236}">
                <a16:creationId xmlns:a16="http://schemas.microsoft.com/office/drawing/2014/main" id="{A31EC4B7-2FFB-80BA-6050-9957256F5E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23" t="83261" r="28456" b="4138"/>
          <a:stretch/>
        </p:blipFill>
        <p:spPr>
          <a:xfrm>
            <a:off x="8279283" y="1401289"/>
            <a:ext cx="3530730" cy="1898792"/>
          </a:xfrm>
          <a:prstGeom prst="rect">
            <a:avLst/>
          </a:prstGeom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E8289D1B-4F39-A8D7-FA12-A95431B6D264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6096000" y="2350685"/>
            <a:ext cx="2183283" cy="1661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6D0B30D-F598-F0E5-E20E-DF70EEDBD72E}"/>
              </a:ext>
            </a:extLst>
          </p:cNvPr>
          <p:cNvSpPr txBox="1"/>
          <p:nvPr/>
        </p:nvSpPr>
        <p:spPr>
          <a:xfrm>
            <a:off x="8896597" y="3631306"/>
            <a:ext cx="2606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Ao colocar o mouse sobre a imagem do status deve ser exibido o </a:t>
            </a:r>
            <a:r>
              <a:rPr lang="pt-BR" dirty="0" err="1"/>
              <a:t>Tooltip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028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3283126"/>
              </p:ext>
            </p:extLst>
          </p:nvPr>
        </p:nvGraphicFramePr>
        <p:xfrm>
          <a:off x="581891" y="982475"/>
          <a:ext cx="11329060" cy="5401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426491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313565">
                <a:tc>
                  <a:txBody>
                    <a:bodyPr/>
                    <a:lstStyle/>
                    <a:p>
                      <a:r>
                        <a:rPr lang="pt-BR" dirty="0"/>
                        <a:t>RN01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Todos os campos são obrigatórios, com exceção dos campos: [Nome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clicar no botão gravar (final da página)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Sistema deve verificar se existe campos obrigatórios e não preenchidos.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Se existir, esses campos devem ficar com a cor de fundo vermelha.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entrar dentro de um campo o fundo deve ficar com a cor verde.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139621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Os campos ID, [Quantidade] só devem aceitar valores inteiros.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031093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Categoria Motivo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carregar a tela os dados da Categoria Motivo devem ser carregados da API.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Atenção: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Para simular crie dados fakes em um arquivo dados.js dentro da pastas scripts.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120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6775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1638033"/>
              </p:ext>
            </p:extLst>
          </p:nvPr>
        </p:nvGraphicFramePr>
        <p:xfrm>
          <a:off x="663953" y="688769"/>
          <a:ext cx="11329060" cy="4698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366103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1670058">
                <a:tc>
                  <a:txBody>
                    <a:bodyPr/>
                    <a:lstStyle/>
                    <a:p>
                      <a:r>
                        <a:rPr lang="pt-BR" dirty="0"/>
                        <a:t>RN05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Motivo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Todo motivo está atrelado a uma Categoria de Motivo. Ao alterar os dados de uma categoria do motivo o campo motivo deve exibir somente os motivos da categoria selecionada.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Se  a categoria não estiver nenhum motivo correspondente o campo [MOTIVO] deve ficar desabilitado e com a cor de fundo cinza.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139621"/>
                  </a:ext>
                </a:extLst>
              </a:tr>
              <a:tr h="1142672">
                <a:tc>
                  <a:txBody>
                    <a:bodyPr/>
                    <a:lstStyle/>
                    <a:p>
                      <a:r>
                        <a:rPr lang="pt-BR" dirty="0"/>
                        <a:t>RN06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[ ID] [Departamento]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digitar um código no campo [ID] e esse existe na base de dados ou API o sistema deve exibir a descrição do departamento no campo Departamento. Se ao digitar um código, o mesmo não existir, logo a descrição deverá está vazia do campo Departamento.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031093"/>
                  </a:ext>
                </a:extLst>
              </a:tr>
              <a:tr h="1406365">
                <a:tc>
                  <a:txBody>
                    <a:bodyPr/>
                    <a:lstStyle/>
                    <a:p>
                      <a:r>
                        <a:rPr lang="pt-BR" dirty="0"/>
                        <a:t>RN07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[ ID </a:t>
                      </a:r>
                      <a:r>
                        <a:rPr lang="pt-BR" dirty="0" err="1"/>
                        <a:t>Fun</a:t>
                      </a:r>
                      <a:r>
                        <a:rPr lang="pt-BR" dirty="0"/>
                        <a:t>] [Nome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digitar um código no campo ID </a:t>
                      </a:r>
                      <a:r>
                        <a:rPr lang="pt-BR" dirty="0" err="1"/>
                        <a:t>Func</a:t>
                      </a:r>
                      <a:r>
                        <a:rPr lang="pt-BR" dirty="0"/>
                        <a:t> e esse existe na base de dados ou API o sistema deve exibir o nome do funcionário no campo [Nome 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]. Se ao digitar um código, o mesmo não existir, logo o campo [Nome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 fica vazio.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237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835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6322543"/>
              </p:ext>
            </p:extLst>
          </p:nvPr>
        </p:nvGraphicFramePr>
        <p:xfrm>
          <a:off x="581891" y="982475"/>
          <a:ext cx="11329060" cy="5126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426491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313565">
                <a:tc>
                  <a:txBody>
                    <a:bodyPr/>
                    <a:lstStyle/>
                    <a:p>
                      <a:r>
                        <a:rPr lang="pt-BR" dirty="0"/>
                        <a:t>RN08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[ ID] [</a:t>
                      </a:r>
                      <a:r>
                        <a:rPr lang="pt-BR" dirty="0" err="1"/>
                        <a:t>Descricao</a:t>
                      </a:r>
                      <a:r>
                        <a:rPr lang="pt-BR" dirty="0"/>
                        <a:t> Produto] [Estoque]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digitar um código no campo </a:t>
                      </a:r>
                      <a:r>
                        <a:rPr lang="pt-BR" dirty="0" err="1"/>
                        <a:t>Cod</a:t>
                      </a:r>
                      <a:r>
                        <a:rPr lang="pt-BR" dirty="0"/>
                        <a:t> Produto e esse existe na base de dados ou API o sistema deve exibir o nome do Produto e no campo [Estoque] a quantidade de itens em seu estoque. Se o código não existir, os campos Descrição do Produto e Estoque devem ficar em brancos.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Campo [Quantidade]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Campo quantidade só é habilitado, depois que um produto for localizado e quantidade em estoque for maior que zero.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031093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 [Quantidade]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 campo Quantidade só deve aceitar valores inteiros maior que zero.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478064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Botão Gravar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 botão gravar só deve ficar ativo depois que o valor da quantidade informada for maior que zero  e se a quantidade for menor ou igual ao valor exibido no estoque.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329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946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274692"/>
              </p:ext>
            </p:extLst>
          </p:nvPr>
        </p:nvGraphicFramePr>
        <p:xfrm>
          <a:off x="581891" y="982473"/>
          <a:ext cx="11329060" cy="5359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807174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159560">
                <a:tc>
                  <a:txBody>
                    <a:bodyPr/>
                    <a:lstStyle/>
                    <a:p>
                      <a:r>
                        <a:rPr lang="pt-BR" dirty="0"/>
                        <a:t>RN12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</a:t>
                      </a:r>
                      <a:r>
                        <a:rPr lang="pt-BR" dirty="0" err="1"/>
                        <a:t>Nivel</a:t>
                      </a:r>
                      <a:r>
                        <a:rPr lang="pt-BR" dirty="0"/>
                        <a:t> Prioridade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marcar um nível de prioridade esse deve mudar a cor conforme exemplo abaixo: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  <a:tr h="2392977">
                <a:tc>
                  <a:txBody>
                    <a:bodyPr/>
                    <a:lstStyle/>
                    <a:p>
                      <a:r>
                        <a:rPr lang="pt-BR" dirty="0"/>
                        <a:t>RN13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Elemento Status Estoque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 elemento Status Estoque é o retângulo exibido ao lado do campo quantidade e deve ficar com as cores a seguir e conforme legenda.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139621"/>
                  </a:ext>
                </a:extLst>
              </a:tr>
            </a:tbl>
          </a:graphicData>
        </a:graphic>
      </p:graphicFrame>
      <p:pic>
        <p:nvPicPr>
          <p:cNvPr id="2" name="Imagem 1">
            <a:extLst>
              <a:ext uri="{FF2B5EF4-FFF2-40B4-BE49-F238E27FC236}">
                <a16:creationId xmlns:a16="http://schemas.microsoft.com/office/drawing/2014/main" id="{2AD4EBDE-583B-B559-5C11-31B8D41CE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327" y="2179007"/>
            <a:ext cx="2018551" cy="68359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D864E99-8FFE-3197-2C17-8954048B7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26" y="2179007"/>
            <a:ext cx="2018551" cy="71490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4CC290B-128E-E93B-055B-5B4178B43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4417" y="2188747"/>
            <a:ext cx="2563521" cy="72533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FB24CB0-D72A-3F5A-1F1D-7E04FA297C8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3144" t="40108" r="18309" b="43754"/>
          <a:stretch/>
        </p:blipFill>
        <p:spPr>
          <a:xfrm>
            <a:off x="5439676" y="4597621"/>
            <a:ext cx="3344741" cy="161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24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8696576"/>
              </p:ext>
            </p:extLst>
          </p:nvPr>
        </p:nvGraphicFramePr>
        <p:xfrm>
          <a:off x="581891" y="982472"/>
          <a:ext cx="11329060" cy="3964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1078686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885979">
                <a:tc>
                  <a:txBody>
                    <a:bodyPr/>
                    <a:lstStyle/>
                    <a:p>
                      <a:r>
                        <a:rPr lang="pt-BR" dirty="0"/>
                        <a:t>RN14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Status Estoque &gt; </a:t>
                      </a:r>
                      <a:r>
                        <a:rPr lang="pt-BR" dirty="0" err="1"/>
                        <a:t>ToolTip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colocar o mouse sobre o elemento Status Estoque (retângulo) deve ser exibido a legenda a seguir.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</a:tbl>
          </a:graphicData>
        </a:graphic>
      </p:graphicFrame>
      <p:pic>
        <p:nvPicPr>
          <p:cNvPr id="8" name="Imagem 7">
            <a:extLst>
              <a:ext uri="{FF2B5EF4-FFF2-40B4-BE49-F238E27FC236}">
                <a16:creationId xmlns:a16="http://schemas.microsoft.com/office/drawing/2014/main" id="{FC5439BC-59D0-5F6D-BE51-A82DE0AC9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76" t="36998" r="5251" b="33926"/>
          <a:stretch/>
        </p:blipFill>
        <p:spPr>
          <a:xfrm>
            <a:off x="4783016" y="2964804"/>
            <a:ext cx="5967046" cy="166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71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00655-8A5A-26AD-DB1A-7875212CD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57" y="2582779"/>
            <a:ext cx="5039559" cy="1466348"/>
          </a:xfrm>
        </p:spPr>
        <p:txBody>
          <a:bodyPr/>
          <a:lstStyle/>
          <a:p>
            <a:r>
              <a:rPr lang="pt-BR" b="1" dirty="0" smtClean="0"/>
              <a:t>Casos de testes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6970324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2070</Words>
  <Application>Microsoft Office PowerPoint</Application>
  <PresentationFormat>Widescreen</PresentationFormat>
  <Paragraphs>210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Tema do Office</vt:lpstr>
      <vt:lpstr>Sistema Almoxarifado</vt:lpstr>
      <vt:lpstr>Requisição</vt:lpstr>
      <vt:lpstr>Wireframe</vt:lpstr>
      <vt:lpstr>Regras Requisição</vt:lpstr>
      <vt:lpstr>Regras Requisição</vt:lpstr>
      <vt:lpstr>Regras Requisição</vt:lpstr>
      <vt:lpstr>Regras Requisição</vt:lpstr>
      <vt:lpstr>Regras Requisição</vt:lpstr>
      <vt:lpstr>Casos de testes</vt:lpstr>
      <vt:lpstr>Link Api: https://splendorous-starlight-c2b50a.netlify.app/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Almoxarifado</dc:title>
  <dc:creator>Reginaldo Reis</dc:creator>
  <cp:lastModifiedBy>Manha Cetafest</cp:lastModifiedBy>
  <cp:revision>36</cp:revision>
  <dcterms:created xsi:type="dcterms:W3CDTF">2023-12-11T13:39:18Z</dcterms:created>
  <dcterms:modified xsi:type="dcterms:W3CDTF">2024-01-29T15:11:31Z</dcterms:modified>
</cp:coreProperties>
</file>