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81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05" autoAdjust="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24" y="2942070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Link </a:t>
            </a:r>
            <a:r>
              <a:rPr lang="pt-BR" sz="3200" dirty="0" err="1" smtClean="0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RN01</a:t>
            </a:r>
            <a:r>
              <a:rPr lang="pt-BR" dirty="0" smtClean="0"/>
              <a:t>: Tela </a:t>
            </a:r>
            <a:r>
              <a:rPr lang="pt-BR" dirty="0"/>
              <a:t>Requisição &gt; Campos</a:t>
            </a:r>
            <a:endParaRPr lang="pt-BR" dirty="0" smtClean="0"/>
          </a:p>
          <a:p>
            <a:r>
              <a:rPr lang="pt-BR" b="1" dirty="0" smtClean="0"/>
              <a:t>CT</a:t>
            </a:r>
            <a:r>
              <a:rPr lang="pt-BR" dirty="0" smtClean="0"/>
              <a:t>: Validar a obrigatoriedade de alguns campos (com exceção do campo: Nome Funcionário)</a:t>
            </a:r>
          </a:p>
          <a:p>
            <a:pPr lvl="0"/>
            <a:r>
              <a:rPr lang="pt-BR" dirty="0" smtClean="0"/>
              <a:t>Resultado esperado: </a:t>
            </a:r>
            <a:r>
              <a:rPr lang="pt-BR" dirty="0"/>
              <a:t>T</a:t>
            </a:r>
            <a:r>
              <a:rPr lang="pt-BR" dirty="0" smtClean="0"/>
              <a:t>odos </a:t>
            </a:r>
            <a:r>
              <a:rPr lang="pt-BR" dirty="0"/>
              <a:t>os campos </a:t>
            </a:r>
            <a:r>
              <a:rPr lang="pt-BR" dirty="0" smtClean="0"/>
              <a:t>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Preenche-los com as informações correspondentes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3 - Clicar em adicionar após preencher os campos obrigatórios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 informações devem ser adicionadas sem problemas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RN02</a:t>
            </a:r>
            <a:r>
              <a:rPr lang="pt-BR" dirty="0" smtClean="0"/>
              <a:t>: </a:t>
            </a:r>
            <a:r>
              <a:rPr lang="pt-BR" dirty="0"/>
              <a:t>Tela Requisição &gt; </a:t>
            </a:r>
            <a:r>
              <a:rPr lang="pt-BR" dirty="0" smtClean="0"/>
              <a:t>Campos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Ao usuário clicar nos campos, ele devem ficar verdes 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nos campos do almoxarifado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 deve</a:t>
                      </a:r>
                      <a:r>
                        <a:rPr lang="pt-BR" sz="1600" baseline="0" dirty="0" smtClean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RN03</a:t>
            </a:r>
            <a:r>
              <a:rPr lang="pt-BR" dirty="0" smtClean="0"/>
              <a:t>: </a:t>
            </a:r>
            <a:r>
              <a:rPr lang="pt-BR" dirty="0"/>
              <a:t>Tela Requisição &gt; Campos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Os campos :”ID” e “Quantidade” só podem receber valores inteiros;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nos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campos</a:t>
                      </a:r>
                      <a:r>
                        <a:rPr lang="pt-BR" sz="1600" baseline="0" dirty="0" smtClean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for preenchido com valor inteiro</a:t>
                      </a:r>
                      <a:r>
                        <a:rPr lang="pt-BR" sz="1600" baseline="0" dirty="0" smtClean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2 - Clicar em adicionar após preencher os campos da</a:t>
                      </a:r>
                      <a:r>
                        <a:rPr lang="pt-BR" sz="1600" baseline="0" dirty="0" smtClean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As informações devem ser adicionadas sem problemas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RN04</a:t>
            </a:r>
            <a:r>
              <a:rPr lang="pt-BR" dirty="0" smtClean="0"/>
              <a:t>: </a:t>
            </a:r>
            <a:r>
              <a:rPr lang="pt-BR" dirty="0"/>
              <a:t>Tela Requisição &gt; Categoria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carregar a tela os dados da Categoria Motivo devem ser carregados da API</a:t>
            </a:r>
            <a:r>
              <a:rPr lang="pt-BR" dirty="0" smtClean="0"/>
              <a:t>.;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RN05</a:t>
            </a:r>
            <a:r>
              <a:rPr lang="pt-BR" dirty="0" smtClean="0"/>
              <a:t>: </a:t>
            </a:r>
            <a:r>
              <a:rPr lang="pt-BR" dirty="0"/>
              <a:t>Tela Requisição &gt; Motivo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Ao </a:t>
            </a:r>
            <a:r>
              <a:rPr lang="pt-BR" dirty="0"/>
              <a:t>alterar os dados de uma categoria do </a:t>
            </a:r>
            <a:r>
              <a:rPr lang="pt-BR" dirty="0" smtClean="0"/>
              <a:t>motivo, </a:t>
            </a:r>
            <a:r>
              <a:rPr lang="pt-BR" dirty="0"/>
              <a:t>o campo motivo deve </a:t>
            </a:r>
            <a:r>
              <a:rPr lang="pt-BR" dirty="0" smtClean="0"/>
              <a:t>ser alterado e exibir  os </a:t>
            </a:r>
            <a:r>
              <a:rPr lang="pt-BR" dirty="0"/>
              <a:t>motivos da categoria </a:t>
            </a:r>
            <a:r>
              <a:rPr lang="pt-BR" dirty="0" smtClean="0"/>
              <a:t>que foi informada, se o campo da categoria não for preenchido, o campo motivo deve ficar desabilitado e com a cor de  fundo cinza;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digitar um </a:t>
            </a:r>
            <a:r>
              <a:rPr lang="pt-BR" dirty="0" smtClean="0"/>
              <a:t>id </a:t>
            </a:r>
            <a:r>
              <a:rPr lang="pt-BR" dirty="0"/>
              <a:t>no campo [ID] e esse existe na base de </a:t>
            </a:r>
            <a:r>
              <a:rPr lang="pt-BR" dirty="0" smtClean="0"/>
              <a:t>dados ou API o sistema </a:t>
            </a:r>
            <a:r>
              <a:rPr lang="pt-BR" dirty="0"/>
              <a:t>deve exibir a descrição do departamento no campo Departamento. Se ao digitar um código, o mesmo não existir, logo a descrição deverá está vazia do campo Departamento</a:t>
            </a:r>
            <a:r>
              <a:rPr lang="pt-BR" dirty="0" smtClean="0"/>
              <a:t>.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o id</a:t>
                      </a:r>
                      <a:r>
                        <a:rPr lang="pt-BR" sz="1600" baseline="0" dirty="0" smtClean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 smtClean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</a:t>
            </a:r>
            <a:r>
              <a:rPr lang="pt-BR" dirty="0" smtClean="0"/>
              <a:t>Funcionário]</a:t>
            </a:r>
            <a:endParaRPr lang="pt-BR" dirty="0"/>
          </a:p>
          <a:p>
            <a:r>
              <a:rPr lang="pt-BR" b="1" dirty="0" smtClean="0"/>
              <a:t>CT</a:t>
            </a:r>
            <a:r>
              <a:rPr lang="pt-BR" dirty="0" smtClean="0"/>
              <a:t>: </a:t>
            </a:r>
            <a:r>
              <a:rPr lang="pt-BR" dirty="0"/>
              <a:t>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</a:t>
            </a:r>
            <a:r>
              <a:rPr lang="pt-BR" dirty="0" smtClean="0"/>
              <a:t>dados o </a:t>
            </a:r>
            <a:r>
              <a:rPr lang="pt-BR" dirty="0"/>
              <a:t>sistema deve exibir o nome do funcionário no </a:t>
            </a:r>
            <a:r>
              <a:rPr lang="pt-BR" dirty="0" smtClean="0"/>
              <a:t>campo: Nome Funcionário. </a:t>
            </a:r>
            <a:r>
              <a:rPr lang="pt-BR" dirty="0"/>
              <a:t>Se ao digitar um código, o mesmo não existir, logo o campo </a:t>
            </a:r>
            <a:r>
              <a:rPr lang="pt-BR" dirty="0" smtClean="0"/>
              <a:t>deve fica </a:t>
            </a:r>
            <a:r>
              <a:rPr lang="pt-BR" dirty="0"/>
              <a:t>vazio</a:t>
            </a:r>
            <a:r>
              <a:rPr lang="pt-BR" dirty="0" smtClean="0"/>
              <a:t>.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dirty="0" smtClean="0"/>
                        <a:t>ID </a:t>
                      </a:r>
                      <a:r>
                        <a:rPr lang="pt-BR" sz="1600" dirty="0" err="1" smtClean="0"/>
                        <a:t>Func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id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</a:t>
                      </a:r>
                      <a:r>
                        <a:rPr lang="pt-BR" sz="1600" baseline="0" dirty="0" smtClean="0"/>
                        <a:t> o id do funcionário existir, o</a:t>
                      </a:r>
                      <a:r>
                        <a:rPr lang="pt-BR" sz="1600" dirty="0" smtClean="0"/>
                        <a:t>s</a:t>
                      </a:r>
                      <a:r>
                        <a:rPr lang="pt-BR" sz="1600" baseline="0" dirty="0" smtClean="0"/>
                        <a:t> dados devem automaticamente preencher o campo :”</a:t>
                      </a:r>
                      <a:r>
                        <a:rPr lang="pt-BR" sz="1600" dirty="0" smtClean="0"/>
                        <a:t> Nome Funcionário”. Se não, o campo deve ficar vazio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/>
              <a:t>RN08</a:t>
            </a:r>
            <a:r>
              <a:rPr lang="pt-BR" dirty="0"/>
              <a:t>: Tela Requisição &gt; [ ID] [</a:t>
            </a:r>
            <a:r>
              <a:rPr lang="pt-BR" dirty="0" err="1" smtClean="0"/>
              <a:t>Descricao</a:t>
            </a:r>
            <a:r>
              <a:rPr lang="pt-BR" dirty="0" smtClean="0"/>
              <a:t>] </a:t>
            </a:r>
            <a:r>
              <a:rPr lang="pt-BR" dirty="0"/>
              <a:t>[Estoque</a:t>
            </a:r>
            <a:r>
              <a:rPr lang="pt-BR" dirty="0" smtClean="0"/>
              <a:t>]</a:t>
            </a:r>
          </a:p>
          <a:p>
            <a:pPr lvl="0"/>
            <a:r>
              <a:rPr lang="pt-BR" b="1" dirty="0" smtClean="0"/>
              <a:t>CT</a:t>
            </a:r>
            <a:r>
              <a:rPr lang="pt-BR" dirty="0" smtClean="0"/>
              <a:t>: Ao digitar um código no campo </a:t>
            </a:r>
            <a:r>
              <a:rPr lang="pt-BR" dirty="0" err="1" smtClean="0"/>
              <a:t>Cod</a:t>
            </a:r>
            <a:r>
              <a:rPr lang="pt-BR" dirty="0" smtClean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baseline="0" dirty="0" err="1" smtClean="0"/>
                        <a:t>Cod.Produto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</a:t>
                      </a:r>
                      <a:r>
                        <a:rPr lang="pt-BR" sz="1600" baseline="0" dirty="0" smtClean="0"/>
                        <a:t> o código existir, o</a:t>
                      </a:r>
                      <a:r>
                        <a:rPr lang="pt-BR" sz="1600" dirty="0" smtClean="0"/>
                        <a:t> sistema deve exibir o nome do produto no campo [Descrição] a quantidade de itens no campo [Estoque] referentes aquele determinado código;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 smtClean="0"/>
              <a:t>RN09</a:t>
            </a:r>
            <a:r>
              <a:rPr lang="pt-BR" dirty="0"/>
              <a:t>: Tela Requisição &gt; Campo [Quantidade</a:t>
            </a:r>
            <a:r>
              <a:rPr lang="pt-BR" dirty="0" smtClean="0"/>
              <a:t>]</a:t>
            </a:r>
            <a:endParaRPr lang="pt-BR" dirty="0"/>
          </a:p>
          <a:p>
            <a:pPr lvl="0"/>
            <a:r>
              <a:rPr lang="pt-BR" b="1" dirty="0" smtClean="0"/>
              <a:t>CT</a:t>
            </a:r>
            <a:r>
              <a:rPr lang="pt-BR" dirty="0"/>
              <a:t>: </a:t>
            </a:r>
            <a:r>
              <a:rPr lang="pt-BR" dirty="0" smtClean="0"/>
              <a:t>Campo: Quantidade </a:t>
            </a:r>
            <a:r>
              <a:rPr lang="pt-BR" dirty="0"/>
              <a:t>só é habilitado, depois que um produto for localizado </a:t>
            </a:r>
            <a:r>
              <a:rPr lang="pt-BR" dirty="0" smtClean="0"/>
              <a:t>a partir do código, e </a:t>
            </a:r>
            <a:r>
              <a:rPr lang="pt-BR" dirty="0"/>
              <a:t>quantidade em estoque for maior que </a:t>
            </a:r>
            <a:r>
              <a:rPr lang="pt-BR" dirty="0" smtClean="0"/>
              <a:t>zero;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baseline="0" dirty="0" err="1" smtClean="0"/>
                        <a:t>Cod.Produto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sistema</a:t>
                      </a:r>
                      <a:r>
                        <a:rPr lang="pt-BR" sz="1600" baseline="0" dirty="0" smtClean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 smtClean="0"/>
                        <a:t>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RN10: </a:t>
            </a:r>
            <a:r>
              <a:rPr lang="pt-BR" dirty="0" smtClean="0"/>
              <a:t>Tela </a:t>
            </a:r>
            <a:r>
              <a:rPr lang="pt-BR" dirty="0"/>
              <a:t>Requisição &gt; Campo [Quantidade</a:t>
            </a:r>
            <a:r>
              <a:rPr lang="pt-BR" dirty="0" smtClean="0"/>
              <a:t>] </a:t>
            </a:r>
          </a:p>
          <a:p>
            <a:pPr lvl="0"/>
            <a:r>
              <a:rPr lang="pt-BR" b="1" dirty="0" smtClean="0"/>
              <a:t>CT</a:t>
            </a:r>
            <a:r>
              <a:rPr lang="pt-BR" dirty="0"/>
              <a:t>:O </a:t>
            </a:r>
            <a:r>
              <a:rPr lang="pt-BR" dirty="0" smtClean="0"/>
              <a:t>campo: Quantidade </a:t>
            </a:r>
            <a:r>
              <a:rPr lang="pt-BR" dirty="0"/>
              <a:t>só </a:t>
            </a:r>
            <a:r>
              <a:rPr lang="pt-BR" dirty="0" smtClean="0"/>
              <a:t>aceita </a:t>
            </a:r>
            <a:r>
              <a:rPr lang="pt-BR" dirty="0"/>
              <a:t>valores inteiros maior que zero</a:t>
            </a:r>
            <a:r>
              <a:rPr lang="pt-BR" dirty="0" smtClean="0"/>
              <a:t>.;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</a:t>
                      </a:r>
                      <a:r>
                        <a:rPr lang="pt-BR" sz="1600" dirty="0" smtClean="0"/>
                        <a:t>Quantidade</a:t>
                      </a:r>
                      <a:r>
                        <a:rPr lang="pt-BR" sz="1600" baseline="0" dirty="0" smtClean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 campo</a:t>
                      </a:r>
                      <a:r>
                        <a:rPr lang="pt-BR" sz="1600" baseline="0" dirty="0" smtClean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 – Informar</a:t>
                      </a:r>
                      <a:r>
                        <a:rPr lang="pt-BR" sz="1600" baseline="0" dirty="0" smtClean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Se o</a:t>
                      </a:r>
                      <a:r>
                        <a:rPr lang="pt-BR" sz="1600" baseline="0" dirty="0" smtClean="0"/>
                        <a:t> valor informado for igual aa zero ou maior, o sistema deve aceitar. Se não, o valor não deve aparecer no campo</a:t>
                      </a:r>
                      <a:r>
                        <a:rPr lang="pt-BR" sz="1600" dirty="0" smtClean="0"/>
                        <a:t>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RN11</a:t>
            </a:r>
            <a:r>
              <a:rPr lang="pt-BR" dirty="0" smtClean="0"/>
              <a:t>:Tela </a:t>
            </a:r>
            <a:r>
              <a:rPr lang="pt-BR" dirty="0"/>
              <a:t>Requisição &gt; Botão </a:t>
            </a:r>
            <a:r>
              <a:rPr lang="pt-BR" dirty="0" smtClean="0"/>
              <a:t>Gravar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09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RN12</a:t>
            </a:r>
            <a:r>
              <a:rPr lang="pt-BR" dirty="0" smtClean="0"/>
              <a:t>:Tela </a:t>
            </a:r>
            <a:r>
              <a:rPr lang="pt-BR" dirty="0"/>
              <a:t>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 smtClean="0"/>
              <a:t>RN13</a:t>
            </a:r>
            <a:r>
              <a:rPr lang="pt-BR" dirty="0" smtClean="0"/>
              <a:t>:</a:t>
            </a:r>
            <a:r>
              <a:rPr lang="pt-BR" dirty="0"/>
              <a:t>Tela Requisição &gt; Elemento Status Estoque</a:t>
            </a:r>
          </a:p>
          <a:p>
            <a:r>
              <a:rPr lang="pt-BR" b="1" dirty="0" smtClean="0"/>
              <a:t>CT</a:t>
            </a:r>
            <a:r>
              <a:rPr lang="pt-BR" dirty="0" smtClean="0"/>
              <a:t>:;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RN14</a:t>
            </a:r>
            <a:r>
              <a:rPr lang="pt-BR" dirty="0" smtClean="0"/>
              <a:t>:</a:t>
            </a:r>
            <a:r>
              <a:rPr lang="pt-BR" dirty="0"/>
              <a:t>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r>
              <a:rPr lang="pt-BR" b="1" dirty="0" smtClean="0"/>
              <a:t>CT</a:t>
            </a:r>
            <a:r>
              <a:rPr lang="pt-BR" dirty="0" smtClean="0"/>
              <a:t>:;</a:t>
            </a:r>
          </a:p>
          <a:p>
            <a:r>
              <a:rPr lang="pt-BR" b="1" dirty="0" err="1" smtClean="0"/>
              <a:t>Pré</a:t>
            </a:r>
            <a:r>
              <a:rPr lang="pt-BR" b="1" dirty="0" smtClean="0"/>
              <a:t>- condição</a:t>
            </a:r>
            <a:r>
              <a:rPr lang="pt-BR" dirty="0" smtClean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r>
                        <a:rPr lang="pt-BR" baseline="0" dirty="0" smtClean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1 - Clicar no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campo</a:t>
                      </a:r>
                      <a:r>
                        <a:rPr lang="pt-BR" sz="1600" baseline="0" dirty="0" smtClean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Os</a:t>
                      </a:r>
                      <a:r>
                        <a:rPr lang="pt-BR" sz="1600" baseline="0" dirty="0" smtClean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 smtClean="0"/>
              <a:t>Casos de testes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1937</Words>
  <Application>Microsoft Office PowerPoint</Application>
  <PresentationFormat>Widescreen</PresentationFormat>
  <Paragraphs>210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Regras Requisição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24</cp:revision>
  <dcterms:created xsi:type="dcterms:W3CDTF">2023-12-11T13:39:18Z</dcterms:created>
  <dcterms:modified xsi:type="dcterms:W3CDTF">2024-01-25T12:50:55Z</dcterms:modified>
</cp:coreProperties>
</file>