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9" r:id="rId15"/>
    <p:sldId id="270" r:id="rId16"/>
    <p:sldId id="271" r:id="rId17"/>
    <p:sldId id="272" r:id="rId18"/>
    <p:sldId id="27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9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83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57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40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218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49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187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61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06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42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1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2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53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7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6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6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2BFB-FFCB-4349-A99A-2971238AC97B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394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.br/s?k=Vidas+Secas&amp;i=aws-amazon-aps&amp;SubscriptionId=AKIAIJLVCKHRIWAIUHTQ&amp;camp=2025&amp;creative=165953&amp;linkCode=xm2&amp;tag=v0858-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BookCard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20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24749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CLADESCRICAO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CLASSIFICACAOPALAVRA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47455"/>
              </p:ext>
            </p:extLst>
          </p:nvPr>
        </p:nvGraphicFramePr>
        <p:xfrm>
          <a:off x="1095566" y="1700167"/>
          <a:ext cx="1008655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PALAVRA (PALID)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CARDTEXTO (CARID)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CLASSIFICACAOPALAVRA (CLAID)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190738" y="639878"/>
            <a:ext cx="1696597" cy="8042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13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65328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PADPALAVRA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PADPRIORIDADE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1,5,8,13</a:t>
                      </a:r>
                      <a:r>
                        <a:rPr lang="pt-BR" baseline="0" dirty="0" smtClean="0"/>
                        <a:t> (Só aceita esses valores)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81417" y="606827"/>
            <a:ext cx="2158390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PALAVRADESTAQUE</a:t>
            </a:r>
          </a:p>
        </p:txBody>
      </p:sp>
    </p:spTree>
    <p:extLst>
      <p:ext uri="{BB962C8B-B14F-4D97-AF65-F5344CB8AC3E}">
        <p14:creationId xmlns:p14="http://schemas.microsoft.com/office/powerpoint/2010/main" val="347632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0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Jornada do Cliente – Usuário (Leitura de </a:t>
            </a:r>
            <a:r>
              <a:rPr lang="pt-BR" dirty="0" err="1" smtClean="0"/>
              <a:t>Card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288274" y="2588962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1781062" y="2407185"/>
            <a:ext cx="1068636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Logar</a:t>
            </a:r>
            <a:endParaRPr lang="pt-BR" dirty="0"/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1090669" y="2688115"/>
            <a:ext cx="690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3503365" y="2407185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Livros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831335" y="2688112"/>
            <a:ext cx="67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11"/>
          <p:cNvSpPr/>
          <p:nvPr/>
        </p:nvSpPr>
        <p:spPr>
          <a:xfrm>
            <a:off x="6521985" y="2407185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do Livro (Detalhe)</a:t>
            </a:r>
            <a:endParaRPr lang="pt-BR" dirty="0"/>
          </a:p>
        </p:txBody>
      </p:sp>
      <p:cxnSp>
        <p:nvCxnSpPr>
          <p:cNvPr id="13" name="Conector de Seta Reta 12"/>
          <p:cNvCxnSpPr>
            <a:endCxn id="12" idx="1"/>
          </p:cNvCxnSpPr>
          <p:nvPr/>
        </p:nvCxnSpPr>
        <p:spPr>
          <a:xfrm>
            <a:off x="5012675" y="2685356"/>
            <a:ext cx="1509310" cy="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Arredondado 13"/>
          <p:cNvSpPr/>
          <p:nvPr/>
        </p:nvSpPr>
        <p:spPr>
          <a:xfrm>
            <a:off x="4514161" y="3800808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6638581" y="3731961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9608540" y="2374115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Próximo </a:t>
            </a:r>
            <a:r>
              <a:rPr lang="pt-BR" dirty="0" err="1" smtClean="0"/>
              <a:t>Card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5238521" y="3321580"/>
            <a:ext cx="2058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221995" y="3316080"/>
            <a:ext cx="33052" cy="47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Arredondado 24"/>
          <p:cNvSpPr/>
          <p:nvPr/>
        </p:nvSpPr>
        <p:spPr>
          <a:xfrm>
            <a:off x="11353800" y="2500810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7990900" y="2699115"/>
            <a:ext cx="355294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7263787" y="3321580"/>
            <a:ext cx="33052" cy="47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2" idx="2"/>
          </p:cNvCxnSpPr>
          <p:nvPr/>
        </p:nvCxnSpPr>
        <p:spPr>
          <a:xfrm>
            <a:off x="7276640" y="2969046"/>
            <a:ext cx="0" cy="39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5255047" y="4293822"/>
            <a:ext cx="7344" cy="69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5205469" y="4987895"/>
            <a:ext cx="2058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7373041" y="4272708"/>
            <a:ext cx="7343" cy="70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7263787" y="4987896"/>
            <a:ext cx="1689252" cy="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8953039" y="2969044"/>
            <a:ext cx="0" cy="208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7" idx="3"/>
            <a:endCxn id="25" idx="1"/>
          </p:cNvCxnSpPr>
          <p:nvPr/>
        </p:nvCxnSpPr>
        <p:spPr>
          <a:xfrm flipV="1">
            <a:off x="11117850" y="2599963"/>
            <a:ext cx="235950" cy="5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027102" y="3065307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RN01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3888036" y="3059796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RN02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545393" y="291120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RN03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509108" y="4293821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RN04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7387727" y="430236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RN05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320029" y="2966286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RN06</a:t>
            </a:r>
            <a:endParaRPr lang="pt-BR" dirty="0"/>
          </a:p>
        </p:txBody>
      </p:sp>
      <p:sp>
        <p:nvSpPr>
          <p:cNvPr id="52" name="Retângulo Arredondado 51"/>
          <p:cNvSpPr/>
          <p:nvPr/>
        </p:nvSpPr>
        <p:spPr>
          <a:xfrm>
            <a:off x="7870634" y="985746"/>
            <a:ext cx="1864604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PalavraDestaque</a:t>
            </a:r>
            <a:endParaRPr lang="pt-BR" dirty="0"/>
          </a:p>
        </p:txBody>
      </p:sp>
      <p:sp>
        <p:nvSpPr>
          <p:cNvPr id="58" name="Retângulo Arredondado 57"/>
          <p:cNvSpPr/>
          <p:nvPr/>
        </p:nvSpPr>
        <p:spPr>
          <a:xfrm>
            <a:off x="8382915" y="2404425"/>
            <a:ext cx="958461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Card</a:t>
            </a:r>
            <a:endParaRPr lang="pt-BR" dirty="0"/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9344134" y="2708759"/>
            <a:ext cx="355294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endCxn id="58" idx="0"/>
          </p:cNvCxnSpPr>
          <p:nvPr/>
        </p:nvCxnSpPr>
        <p:spPr>
          <a:xfrm>
            <a:off x="8861692" y="1547675"/>
            <a:ext cx="454" cy="85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7656490" y="1583914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RN07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0126333" y="2966286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78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7405" y="30690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Logar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86429" y="1057620"/>
            <a:ext cx="9386371" cy="5321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640636" y="2258458"/>
            <a:ext cx="1024569" cy="10135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255045" y="3877937"/>
            <a:ext cx="1795750" cy="264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5255045" y="4483864"/>
            <a:ext cx="1795750" cy="2644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652111" y="5308562"/>
            <a:ext cx="1024569" cy="319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Logar</a:t>
            </a:r>
            <a:endParaRPr lang="pt-BR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5116875" y="3459298"/>
            <a:ext cx="1047521" cy="45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 err="1" smtClean="0"/>
              <a:t>Login</a:t>
            </a:r>
            <a:endParaRPr lang="pt-BR" sz="2200" dirty="0"/>
          </a:p>
        </p:txBody>
      </p:sp>
      <p:sp>
        <p:nvSpPr>
          <p:cNvPr id="53" name="Título 1"/>
          <p:cNvSpPr txBox="1">
            <a:spLocks/>
          </p:cNvSpPr>
          <p:nvPr/>
        </p:nvSpPr>
        <p:spPr>
          <a:xfrm>
            <a:off x="5138907" y="4107725"/>
            <a:ext cx="1047521" cy="45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 smtClean="0"/>
              <a:t>Senha</a:t>
            </a:r>
            <a:endParaRPr lang="pt-BR" sz="2200" dirty="0"/>
          </a:p>
        </p:txBody>
      </p:sp>
      <p:sp>
        <p:nvSpPr>
          <p:cNvPr id="54" name="Título 1"/>
          <p:cNvSpPr txBox="1">
            <a:spLocks/>
          </p:cNvSpPr>
          <p:nvPr/>
        </p:nvSpPr>
        <p:spPr>
          <a:xfrm>
            <a:off x="5255045" y="4702635"/>
            <a:ext cx="1795750" cy="45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</a:rPr>
              <a:t>Resetar senha</a:t>
            </a:r>
            <a:endParaRPr lang="pt-BR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7405" y="30690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Livros (Tela Inicial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86429" y="1057620"/>
            <a:ext cx="9386371" cy="5321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603413" y="1057620"/>
            <a:ext cx="9386371" cy="616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0344839" y="1145754"/>
            <a:ext cx="451692" cy="3966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2027104" y="1975156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3756753" y="1975156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5486402" y="1975156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7216051" y="1975156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8945700" y="1975156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2027104" y="4011441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3756753" y="4011441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486402" y="4011441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7216051" y="4011441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21" name="Retângulo Arredondado 20"/>
          <p:cNvSpPr/>
          <p:nvPr/>
        </p:nvSpPr>
        <p:spPr>
          <a:xfrm>
            <a:off x="8945700" y="4011441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2159306" y="1261432"/>
            <a:ext cx="1112705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Livros</a:t>
            </a:r>
            <a:endParaRPr lang="pt-BR" sz="1600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3602516" y="1225627"/>
            <a:ext cx="1542361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Ú</a:t>
            </a:r>
            <a:r>
              <a:rPr lang="pt-BR" sz="1600" dirty="0" smtClean="0"/>
              <a:t>ltima leitura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0766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7405" y="30690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Livros (Tela Inicial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86429" y="1057620"/>
            <a:ext cx="9386371" cy="5321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603413" y="1057620"/>
            <a:ext cx="9386371" cy="616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0344839" y="1145754"/>
            <a:ext cx="451692" cy="3966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2159306" y="1261432"/>
            <a:ext cx="1112705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Livros</a:t>
            </a:r>
            <a:endParaRPr lang="pt-BR" sz="1600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3150825" y="1271263"/>
            <a:ext cx="1542361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Ú</a:t>
            </a:r>
            <a:r>
              <a:rPr lang="pt-BR" sz="1600" dirty="0" smtClean="0"/>
              <a:t>ltima leitura</a:t>
            </a:r>
            <a:endParaRPr lang="pt-BR" sz="1600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1762698" y="1854755"/>
            <a:ext cx="1905919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smtClean="0"/>
              <a:t>Vidas Secas</a:t>
            </a:r>
            <a:endParaRPr lang="pt-BR" sz="1600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3922005" y="2007040"/>
            <a:ext cx="6411816" cy="3677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>
                <a:hlinkClick r:id="rId2"/>
              </a:rPr>
              <a:t>Vidas Secas</a:t>
            </a:r>
            <a:r>
              <a:rPr lang="pt-BR"/>
              <a:t>“, romance publicado em 1938, retrata a vida miserável de uma família de retirantes sertanejos obrigada a se deslocar de tempos em tempos para áreas menos castigadas pela seca. A obra pertence à segunda fase modernista, conhecida como regionalista, e é qualificada como uma das mais bem-sucedidas criações da época.</a:t>
            </a:r>
            <a:endParaRPr lang="pt-BR" sz="1200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1795749" y="2436277"/>
            <a:ext cx="1905919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smtClean="0"/>
              <a:t>Capítulo</a:t>
            </a:r>
            <a:endParaRPr lang="pt-BR" sz="1600" b="1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2016086" y="3194892"/>
            <a:ext cx="1134739" cy="638978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smtClean="0"/>
              <a:t>Capítulo 01</a:t>
            </a:r>
          </a:p>
          <a:p>
            <a:r>
              <a:rPr lang="pt-BR" sz="1400" dirty="0" smtClean="0"/>
              <a:t>Capítulo 02</a:t>
            </a:r>
          </a:p>
          <a:p>
            <a:r>
              <a:rPr lang="pt-BR" sz="1400" b="1" dirty="0" smtClean="0"/>
              <a:t>Capítulo 03</a:t>
            </a:r>
          </a:p>
          <a:p>
            <a:r>
              <a:rPr lang="pt-BR" sz="1400" dirty="0" smtClean="0"/>
              <a:t>Capítulo 04</a:t>
            </a:r>
          </a:p>
          <a:p>
            <a:r>
              <a:rPr lang="pt-BR" sz="1400" dirty="0" smtClean="0"/>
              <a:t>Capítulo 05</a:t>
            </a:r>
          </a:p>
          <a:p>
            <a:endParaRPr lang="pt-BR" sz="1400" dirty="0"/>
          </a:p>
        </p:txBody>
      </p:sp>
      <p:sp>
        <p:nvSpPr>
          <p:cNvPr id="28" name="Retângulo Arredondado 27"/>
          <p:cNvSpPr/>
          <p:nvPr/>
        </p:nvSpPr>
        <p:spPr>
          <a:xfrm>
            <a:off x="1795749" y="4344567"/>
            <a:ext cx="1905919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smtClean="0"/>
              <a:t>Lista Capitulo 03</a:t>
            </a:r>
            <a:endParaRPr lang="pt-BR" sz="1600" b="1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2032610" y="4775048"/>
            <a:ext cx="1134739" cy="638978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smtClean="0"/>
              <a:t>Lista 01</a:t>
            </a:r>
          </a:p>
          <a:p>
            <a:r>
              <a:rPr lang="pt-BR" sz="1400" dirty="0" smtClean="0"/>
              <a:t>Lista 02</a:t>
            </a:r>
          </a:p>
          <a:p>
            <a:r>
              <a:rPr lang="pt-BR" sz="1400" dirty="0" smtClean="0"/>
              <a:t>Lista 03</a:t>
            </a:r>
          </a:p>
          <a:p>
            <a:endParaRPr lang="pt-BR" sz="1400" dirty="0"/>
          </a:p>
        </p:txBody>
      </p:sp>
      <p:sp>
        <p:nvSpPr>
          <p:cNvPr id="6" name="Seta para a Direita 5"/>
          <p:cNvSpPr/>
          <p:nvPr/>
        </p:nvSpPr>
        <p:spPr>
          <a:xfrm>
            <a:off x="9309253" y="5295977"/>
            <a:ext cx="495759" cy="2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a Direita 29"/>
          <p:cNvSpPr/>
          <p:nvPr/>
        </p:nvSpPr>
        <p:spPr>
          <a:xfrm rot="10800000">
            <a:off x="4548130" y="5295977"/>
            <a:ext cx="495759" cy="2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Arredondado 30"/>
          <p:cNvSpPr/>
          <p:nvPr/>
        </p:nvSpPr>
        <p:spPr>
          <a:xfrm>
            <a:off x="4219459" y="2135685"/>
            <a:ext cx="2445746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smtClean="0"/>
              <a:t>Capítulo 01 / Lista 01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9557133" y="2225408"/>
            <a:ext cx="247880" cy="210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681072" y="2311180"/>
            <a:ext cx="247880" cy="210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26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7405" y="30690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Card</a:t>
            </a:r>
            <a:r>
              <a:rPr lang="pt-BR" dirty="0" smtClean="0"/>
              <a:t> – Tela cheia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86429" y="1057620"/>
            <a:ext cx="9386371" cy="5321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603413" y="1057620"/>
            <a:ext cx="9386371" cy="616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0344839" y="1145754"/>
            <a:ext cx="451692" cy="3966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2159306" y="1261432"/>
            <a:ext cx="1112705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Livros</a:t>
            </a:r>
            <a:endParaRPr lang="pt-BR" sz="1600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3150825" y="1271263"/>
            <a:ext cx="1542361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Ú</a:t>
            </a:r>
            <a:r>
              <a:rPr lang="pt-BR" sz="1600" dirty="0" smtClean="0"/>
              <a:t>ltima leitura</a:t>
            </a:r>
            <a:endParaRPr lang="pt-BR" sz="1600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3150825" y="2095174"/>
            <a:ext cx="6411816" cy="3677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/>
              <a:t>Vidas Secas</a:t>
            </a:r>
            <a:r>
              <a:rPr lang="pt-BR" dirty="0"/>
              <a:t>“, romance publicado em 1938, retrata a vida miserável de uma família de retirantes sertanejos obrigada a se deslocar de tempos em </a:t>
            </a:r>
            <a:r>
              <a:rPr lang="pt-BR" sz="2600" b="1" dirty="0"/>
              <a:t>tempos</a:t>
            </a:r>
            <a:r>
              <a:rPr lang="pt-BR" dirty="0"/>
              <a:t> para áreas menos </a:t>
            </a:r>
            <a:r>
              <a:rPr lang="pt-BR" sz="3000" b="1" dirty="0"/>
              <a:t>castigadas</a:t>
            </a:r>
            <a:r>
              <a:rPr lang="pt-BR" dirty="0"/>
              <a:t> pela seca. A obra pertence à segunda fase modernista, conhecida como regionalista, e é qualificada como uma das mais bem-sucedidas criações da época.</a:t>
            </a:r>
            <a:endParaRPr lang="pt-BR" sz="1200" dirty="0"/>
          </a:p>
        </p:txBody>
      </p:sp>
      <p:sp>
        <p:nvSpPr>
          <p:cNvPr id="6" name="Seta para a Direita 5"/>
          <p:cNvSpPr/>
          <p:nvPr/>
        </p:nvSpPr>
        <p:spPr>
          <a:xfrm>
            <a:off x="8538073" y="5384111"/>
            <a:ext cx="495759" cy="2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a Direita 29"/>
          <p:cNvSpPr/>
          <p:nvPr/>
        </p:nvSpPr>
        <p:spPr>
          <a:xfrm rot="10800000">
            <a:off x="3776950" y="5384111"/>
            <a:ext cx="495759" cy="2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Arredondado 30"/>
          <p:cNvSpPr/>
          <p:nvPr/>
        </p:nvSpPr>
        <p:spPr>
          <a:xfrm>
            <a:off x="3448279" y="2223819"/>
            <a:ext cx="2445746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smtClean="0"/>
              <a:t>Capítulo 01 / Lista 01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8785953" y="2313542"/>
            <a:ext cx="247880" cy="210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909892" y="2399314"/>
            <a:ext cx="247880" cy="210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22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701536"/>
              </p:ext>
            </p:extLst>
          </p:nvPr>
        </p:nvGraphicFramePr>
        <p:xfrm>
          <a:off x="838200" y="1142579"/>
          <a:ext cx="10515600" cy="3977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4667">
                  <a:extLst>
                    <a:ext uri="{9D8B030D-6E8A-4147-A177-3AD203B41FA5}">
                      <a16:colId xmlns:a16="http://schemas.microsoft.com/office/drawing/2014/main" val="1323258546"/>
                    </a:ext>
                  </a:extLst>
                </a:gridCol>
                <a:gridCol w="7546555">
                  <a:extLst>
                    <a:ext uri="{9D8B030D-6E8A-4147-A177-3AD203B41FA5}">
                      <a16:colId xmlns:a16="http://schemas.microsoft.com/office/drawing/2014/main" val="1860149145"/>
                    </a:ext>
                  </a:extLst>
                </a:gridCol>
                <a:gridCol w="1934378">
                  <a:extLst>
                    <a:ext uri="{9D8B030D-6E8A-4147-A177-3AD203B41FA5}">
                      <a16:colId xmlns:a16="http://schemas.microsoft.com/office/drawing/2014/main" val="67836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Status/Versão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1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Tela</a:t>
                      </a:r>
                      <a:r>
                        <a:rPr lang="pt-BR" baseline="0" dirty="0" smtClean="0"/>
                        <a:t> livros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6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Tela do Livro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Fazer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9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Capitulo (escolha)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7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Escolha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1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Card</a:t>
                      </a:r>
                      <a:r>
                        <a:rPr lang="pt-BR" dirty="0" smtClean="0"/>
                        <a:t> – Leitura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7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Palavras</a:t>
                      </a:r>
                      <a:r>
                        <a:rPr lang="pt-BR" baseline="0" dirty="0" smtClean="0"/>
                        <a:t> destacadas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7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RN08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Próximo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Card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84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Palavra destaque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2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77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76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313542" y="1437300"/>
            <a:ext cx="1696597" cy="80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475383" y="1447514"/>
            <a:ext cx="1696597" cy="80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  <p:sp>
        <p:nvSpPr>
          <p:cNvPr id="11" name="Losango 10"/>
          <p:cNvSpPr/>
          <p:nvPr/>
        </p:nvSpPr>
        <p:spPr>
          <a:xfrm>
            <a:off x="4450814" y="1591536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>
            <a:stCxn id="8" idx="3"/>
            <a:endCxn id="11" idx="1"/>
          </p:cNvCxnSpPr>
          <p:nvPr/>
        </p:nvCxnSpPr>
        <p:spPr>
          <a:xfrm>
            <a:off x="4010139" y="1839416"/>
            <a:ext cx="440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9" idx="1"/>
          </p:cNvCxnSpPr>
          <p:nvPr/>
        </p:nvCxnSpPr>
        <p:spPr>
          <a:xfrm>
            <a:off x="5034708" y="1839416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26" idx="1"/>
          </p:cNvCxnSpPr>
          <p:nvPr/>
        </p:nvCxnSpPr>
        <p:spPr>
          <a:xfrm>
            <a:off x="7167840" y="1836388"/>
            <a:ext cx="1710824" cy="4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977089" y="1451818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167827" y="1491389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182997" y="1477542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8594073" y="3145601"/>
            <a:ext cx="1696597" cy="8042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CARDTEXTO</a:t>
            </a:r>
            <a:endParaRPr lang="pt-BR" dirty="0"/>
          </a:p>
        </p:txBody>
      </p:sp>
      <p:sp>
        <p:nvSpPr>
          <p:cNvPr id="26" name="Losango 25"/>
          <p:cNvSpPr/>
          <p:nvPr/>
        </p:nvSpPr>
        <p:spPr>
          <a:xfrm>
            <a:off x="8878664" y="1630225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>
            <a:off x="9462558" y="1867600"/>
            <a:ext cx="13775" cy="127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451512" y="3155346"/>
            <a:ext cx="1696597" cy="804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  <p:sp>
        <p:nvSpPr>
          <p:cNvPr id="32" name="Losango 31"/>
          <p:cNvSpPr/>
          <p:nvPr/>
        </p:nvSpPr>
        <p:spPr>
          <a:xfrm>
            <a:off x="7584194" y="3311133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>
            <a:off x="8144218" y="3559013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7150864" y="3557462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555290" y="2690837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263567" y="3216462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129746" y="3194788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2449416" y="3155345"/>
            <a:ext cx="1696597" cy="804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  <a:endParaRPr lang="pt-BR" dirty="0"/>
          </a:p>
        </p:txBody>
      </p:sp>
      <p:sp>
        <p:nvSpPr>
          <p:cNvPr id="42" name="Losango 41"/>
          <p:cNvSpPr/>
          <p:nvPr/>
        </p:nvSpPr>
        <p:spPr>
          <a:xfrm>
            <a:off x="4509107" y="3337914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230476" y="3166781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44" name="Conector reto 43"/>
          <p:cNvCxnSpPr>
            <a:endCxn id="42" idx="1"/>
          </p:cNvCxnSpPr>
          <p:nvPr/>
        </p:nvCxnSpPr>
        <p:spPr>
          <a:xfrm>
            <a:off x="4155193" y="3564120"/>
            <a:ext cx="353914" cy="2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5102181" y="3596985"/>
            <a:ext cx="353914" cy="2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167827" y="3191500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5401014" y="5290356"/>
            <a:ext cx="1696597" cy="804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CLASSIFICACAO (contexto) PALAVRA</a:t>
            </a:r>
            <a:endParaRPr lang="pt-BR" dirty="0"/>
          </a:p>
        </p:txBody>
      </p:sp>
      <p:sp>
        <p:nvSpPr>
          <p:cNvPr id="49" name="Losango 48"/>
          <p:cNvSpPr/>
          <p:nvPr/>
        </p:nvSpPr>
        <p:spPr>
          <a:xfrm>
            <a:off x="5901139" y="4397902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6193086" y="3959576"/>
            <a:ext cx="1607" cy="43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>
            <a:off x="6191479" y="4863178"/>
            <a:ext cx="1607" cy="43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6249774" y="3900510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49774" y="4926151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6742323" y="2588964"/>
            <a:ext cx="187287" cy="1983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H="1">
            <a:off x="6817603" y="2802304"/>
            <a:ext cx="18364" cy="364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8706991" y="5301504"/>
            <a:ext cx="1696597" cy="8042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PALAVRADESTAQUE</a:t>
            </a:r>
            <a:endParaRPr lang="pt-BR" dirty="0"/>
          </a:p>
        </p:txBody>
      </p:sp>
      <p:sp>
        <p:nvSpPr>
          <p:cNvPr id="63" name="Losango 62"/>
          <p:cNvSpPr/>
          <p:nvPr/>
        </p:nvSpPr>
        <p:spPr>
          <a:xfrm>
            <a:off x="9301902" y="4413097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reto 63"/>
          <p:cNvCxnSpPr/>
          <p:nvPr/>
        </p:nvCxnSpPr>
        <p:spPr>
          <a:xfrm flipH="1" flipV="1">
            <a:off x="9522239" y="3949832"/>
            <a:ext cx="33050" cy="44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H="1" flipV="1">
            <a:off x="9564464" y="4874356"/>
            <a:ext cx="33050" cy="44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81287" y="-97583"/>
            <a:ext cx="10515600" cy="1325563"/>
          </a:xfrm>
        </p:spPr>
        <p:txBody>
          <a:bodyPr/>
          <a:lstStyle/>
          <a:p>
            <a:r>
              <a:rPr lang="pt-BR" dirty="0" err="1" smtClean="0"/>
              <a:t>Database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72" y="1070851"/>
            <a:ext cx="8014140" cy="50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095566" y="627560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93830"/>
              </p:ext>
            </p:extLst>
          </p:nvPr>
        </p:nvGraphicFramePr>
        <p:xfrm>
          <a:off x="1095566" y="1722201"/>
          <a:ext cx="10086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2335576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3415229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Texto(100)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</a:t>
                      </a:r>
                      <a:r>
                        <a:rPr lang="pt-BR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3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03899"/>
              </p:ext>
            </p:extLst>
          </p:nvPr>
        </p:nvGraphicFramePr>
        <p:xfrm>
          <a:off x="1095566" y="1722201"/>
          <a:ext cx="10086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2335576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3415229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095566" y="544131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97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95041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CAPITULO(CAP)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095566" y="611722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CARDTEXTO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3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8105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PDIRELEVANCIA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CARTEXTO(CARID)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</a:p>
          <a:p>
            <a:pPr algn="ctr"/>
            <a:r>
              <a:rPr lang="pt-BR" dirty="0" smtClean="0"/>
              <a:t>DESTAQUE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79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94265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PALPALAVRA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PLARELEVANCIA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</a:p>
        </p:txBody>
      </p:sp>
    </p:spTree>
    <p:extLst>
      <p:ext uri="{BB962C8B-B14F-4D97-AF65-F5344CB8AC3E}">
        <p14:creationId xmlns:p14="http://schemas.microsoft.com/office/powerpoint/2010/main" val="110746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226</TotalTime>
  <Words>544</Words>
  <Application>Microsoft Office PowerPoint</Application>
  <PresentationFormat>Widescreen</PresentationFormat>
  <Paragraphs>271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Circuito</vt:lpstr>
      <vt:lpstr>BookCard</vt:lpstr>
      <vt:lpstr>Visão Geral</vt:lpstr>
      <vt:lpstr>DER</vt:lpstr>
      <vt:lpstr>Database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Funcionais</vt:lpstr>
      <vt:lpstr>Jornada do Cliente – Usuário (Leitura de Card)</vt:lpstr>
      <vt:lpstr>Logar</vt:lpstr>
      <vt:lpstr>Livros (Tela Inicial</vt:lpstr>
      <vt:lpstr>Livros (Tela Inicial</vt:lpstr>
      <vt:lpstr>Card – Tela cheia</vt:lpstr>
      <vt:lpstr>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BookCard</dc:title>
  <dc:creator>Android</dc:creator>
  <cp:lastModifiedBy>Android</cp:lastModifiedBy>
  <cp:revision>17</cp:revision>
  <dcterms:created xsi:type="dcterms:W3CDTF">2023-05-02T13:50:45Z</dcterms:created>
  <dcterms:modified xsi:type="dcterms:W3CDTF">2023-05-11T19:43:36Z</dcterms:modified>
</cp:coreProperties>
</file>