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2" r:id="rId5"/>
    <p:sldId id="257" r:id="rId6"/>
    <p:sldId id="261" r:id="rId7"/>
    <p:sldId id="264" r:id="rId8"/>
    <p:sldId id="263" r:id="rId9"/>
    <p:sldId id="259" r:id="rId10"/>
    <p:sldId id="265" r:id="rId11"/>
    <p:sldId id="266" r:id="rId12"/>
    <p:sldId id="260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B1EB"/>
    <a:srgbClr val="F52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4C476-B74E-41F9-9D97-C6A37022AB81}" v="6" dt="2020-10-05T19:22:4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Embarcadero 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78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monitor, computador, mesa, computer&#10;&#10;Descrição gerada automaticamente">
            <a:extLst>
              <a:ext uri="{FF2B5EF4-FFF2-40B4-BE49-F238E27FC236}">
                <a16:creationId xmlns:a16="http://schemas.microsoft.com/office/drawing/2014/main" id="{F1B5B2BE-888B-4395-BA40-82D48170C1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486E34-7FC7-4ACF-8897-AFBF5DBC91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3173" y="2545719"/>
            <a:ext cx="6765984" cy="158201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b">
            <a:normAutofit/>
          </a:bodyPr>
          <a:lstStyle>
            <a:lvl1pPr algn="l">
              <a:defRPr sz="5000">
                <a:solidFill>
                  <a:srgbClr val="F529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</a:t>
            </a:r>
            <a:br>
              <a:rPr lang="pt-BR" dirty="0"/>
            </a:br>
            <a:r>
              <a:rPr lang="pt-BR" dirty="0"/>
              <a:t>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8CCE67-FDFC-4475-A201-D34B7891FF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00068" y="5158597"/>
            <a:ext cx="5495026" cy="306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5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AD96464-F401-4FE7-B827-3883B507F53A}"/>
              </a:ext>
            </a:extLst>
          </p:cNvPr>
          <p:cNvSpPr txBox="1"/>
          <p:nvPr userDrawn="1"/>
        </p:nvSpPr>
        <p:spPr>
          <a:xfrm>
            <a:off x="273173" y="438672"/>
            <a:ext cx="7921920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00" b="0" dirty="0">
                <a:solidFill>
                  <a:schemeClr val="bg1"/>
                </a:solidFill>
                <a:latin typeface="Century Gothic" panose="020B0502020202020204" pitchFamily="34" charset="0"/>
              </a:rPr>
              <a:t>Um evento com propósito</a:t>
            </a:r>
            <a:b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</a:b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Embarcadero </a:t>
            </a:r>
            <a:r>
              <a:rPr lang="pt-BR" sz="2800" b="1" dirty="0" err="1">
                <a:solidFill>
                  <a:srgbClr val="12B1EB"/>
                </a:solidFill>
                <a:latin typeface="Century Gothic" panose="020B0502020202020204" pitchFamily="34" charset="0"/>
              </a:rPr>
              <a:t>Conference</a:t>
            </a:r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 </a:t>
            </a:r>
          </a:p>
          <a:p>
            <a:r>
              <a:rPr lang="pt-BR" sz="2800" b="1" dirty="0">
                <a:solidFill>
                  <a:srgbClr val="12B1EB"/>
                </a:solidFill>
                <a:latin typeface="Century Gothic" panose="020B0502020202020204" pitchFamily="34" charset="0"/>
              </a:rPr>
              <a:t>2020 Online</a:t>
            </a:r>
          </a:p>
        </p:txBody>
      </p:sp>
    </p:spTree>
    <p:extLst>
      <p:ext uri="{BB962C8B-B14F-4D97-AF65-F5344CB8AC3E}">
        <p14:creationId xmlns:p14="http://schemas.microsoft.com/office/powerpoint/2010/main" val="240276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DAE30F-A294-4583-8ED5-275A99309C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445" y="0"/>
            <a:ext cx="1222089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E4C2864-3123-4BE2-BB7D-8DD1ACF12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110" y="362176"/>
            <a:ext cx="8918275" cy="43100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pt-BR" sz="2800" b="0" kern="1200" dirty="0">
                <a:solidFill>
                  <a:srgbClr val="12B1EB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3B705EA-0087-44AC-B499-3A1D5E9F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110" y="1043796"/>
            <a:ext cx="10281248" cy="54520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12B1EB"/>
              </a:buClr>
              <a:defRPr sz="1800" b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rgbClr val="12B1EB"/>
              </a:buClr>
              <a:buNone/>
              <a:defRPr sz="1800">
                <a:latin typeface="Century Gothic" panose="020B0502020202020204" pitchFamily="34" charset="0"/>
              </a:defRPr>
            </a:lvl2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0750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v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Tela de computador com fundo azul&#10;&#10;Descrição gerada automaticamente">
            <a:extLst>
              <a:ext uri="{FF2B5EF4-FFF2-40B4-BE49-F238E27FC236}">
                <a16:creationId xmlns:a16="http://schemas.microsoft.com/office/drawing/2014/main" id="{8B0DB65C-1A1B-46BF-8E26-C0124B3083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6" y="0"/>
            <a:ext cx="1218838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A1718BA-59C5-4F3C-9BEC-6EB4C9762B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89321" y="2147977"/>
            <a:ext cx="4403185" cy="2803585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5000" b="1">
                <a:solidFill>
                  <a:srgbClr val="12B1EB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</a:t>
            </a:r>
            <a:br>
              <a:rPr lang="pt-BR" dirty="0"/>
            </a:br>
            <a:r>
              <a:rPr lang="pt-BR" dirty="0"/>
              <a:t>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96258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ntendo Texto&#10;&#10;Descrição gerada automaticamente">
            <a:extLst>
              <a:ext uri="{FF2B5EF4-FFF2-40B4-BE49-F238E27FC236}">
                <a16:creationId xmlns:a16="http://schemas.microsoft.com/office/drawing/2014/main" id="{EDCEBF0E-F379-4615-BDDA-3215900748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26" y="0"/>
            <a:ext cx="121924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8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7C0A8BFF-75B8-4298-9D6D-4DA78275229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22756"/>
            <a:ext cx="12192000" cy="68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5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Código QR&#10;&#10;Descrição gerada automaticamente">
            <a:extLst>
              <a:ext uri="{FF2B5EF4-FFF2-40B4-BE49-F238E27FC236}">
                <a16:creationId xmlns:a16="http://schemas.microsoft.com/office/drawing/2014/main" id="{73FC114C-BD0E-40FF-A75E-1D8D80E9E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57" y="183891"/>
            <a:ext cx="1591495" cy="20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48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AF4F4-6BA4-46DA-BD44-B2171C092A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508" y="2429691"/>
            <a:ext cx="8946870" cy="2250374"/>
          </a:xfrm>
        </p:spPr>
        <p:txBody>
          <a:bodyPr>
            <a:noAutofit/>
          </a:bodyPr>
          <a:lstStyle/>
          <a:p>
            <a:r>
              <a:rPr lang="pt-BR" sz="6000" dirty="0"/>
              <a:t>Do </a:t>
            </a:r>
            <a:r>
              <a:rPr lang="pt-BR" sz="6000" dirty="0" err="1"/>
              <a:t>Backend</a:t>
            </a:r>
            <a:r>
              <a:rPr lang="pt-BR" sz="6000" dirty="0"/>
              <a:t> ao </a:t>
            </a:r>
            <a:r>
              <a:rPr lang="pt-BR" sz="6000" dirty="0" err="1"/>
              <a:t>Frontend</a:t>
            </a:r>
            <a:r>
              <a:rPr lang="pt-BR" sz="6000" dirty="0"/>
              <a:t> com </a:t>
            </a:r>
            <a:r>
              <a:rPr lang="pt-BR" sz="6000" dirty="0" err="1"/>
              <a:t>Horse</a:t>
            </a:r>
            <a:r>
              <a:rPr lang="pt-BR" sz="6000" dirty="0"/>
              <a:t> </a:t>
            </a:r>
            <a:br>
              <a:rPr lang="pt-BR" sz="6000" dirty="0"/>
            </a:br>
            <a:r>
              <a:rPr lang="pt-BR" sz="6000" dirty="0"/>
              <a:t>e Angular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C46C-D107-4EDC-96F1-2D2DE9C0B3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443" y="4907631"/>
            <a:ext cx="5495026" cy="306238"/>
          </a:xfrm>
        </p:spPr>
        <p:txBody>
          <a:bodyPr>
            <a:noAutofit/>
          </a:bodyPr>
          <a:lstStyle/>
          <a:p>
            <a:r>
              <a:rPr lang="pt-BR" sz="2000" dirty="0"/>
              <a:t>Vinicius Sanchez</a:t>
            </a:r>
          </a:p>
        </p:txBody>
      </p:sp>
      <p:pic>
        <p:nvPicPr>
          <p:cNvPr id="4" name="Imagem 3" descr="Código QR&#10;&#10;Descrição gerada automaticamente">
            <a:extLst>
              <a:ext uri="{FF2B5EF4-FFF2-40B4-BE49-F238E27FC236}">
                <a16:creationId xmlns:a16="http://schemas.microsoft.com/office/drawing/2014/main" id="{3B7FE0EC-DD0E-45A3-9364-CB00637B0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057" y="183891"/>
            <a:ext cx="1591495" cy="206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15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E4EFF-8B5D-422B-8437-5BAE9F2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213" y="1219007"/>
            <a:ext cx="4249006" cy="1325563"/>
          </a:xfrm>
        </p:spPr>
        <p:txBody>
          <a:bodyPr>
            <a:normAutofit/>
          </a:bodyPr>
          <a:lstStyle/>
          <a:p>
            <a:r>
              <a:rPr lang="pt-BR" dirty="0"/>
              <a:t>Vinicius Sanchez</a:t>
            </a:r>
          </a:p>
        </p:txBody>
      </p:sp>
      <p:sp>
        <p:nvSpPr>
          <p:cNvPr id="45" name="Espaço Reservado para Conteúdo 44">
            <a:extLst>
              <a:ext uri="{FF2B5EF4-FFF2-40B4-BE49-F238E27FC236}">
                <a16:creationId xmlns:a16="http://schemas.microsoft.com/office/drawing/2014/main" id="{DA84663C-0F00-4543-874A-DAD2B5CA5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8" y="2053165"/>
            <a:ext cx="6188443" cy="3707022"/>
          </a:xfrm>
        </p:spPr>
        <p:txBody>
          <a:bodyPr anchor="t">
            <a:normAutofit/>
          </a:bodyPr>
          <a:lstStyle/>
          <a:p>
            <a:r>
              <a:rPr lang="pt-BR"/>
              <a:t>Graduado em Sistemas de Informação</a:t>
            </a:r>
          </a:p>
          <a:p>
            <a:r>
              <a:rPr lang="pt-BR"/>
              <a:t>Certificação Delphi Developer</a:t>
            </a:r>
          </a:p>
          <a:p>
            <a:r>
              <a:rPr lang="pt-BR"/>
              <a:t>8 anos de desenvolvimento Delphi</a:t>
            </a:r>
          </a:p>
          <a:p>
            <a:r>
              <a:rPr lang="pt-BR"/>
              <a:t>Pós graduação em Arquitetura de Software</a:t>
            </a:r>
          </a:p>
          <a:p>
            <a:endParaRPr lang="pt-BR"/>
          </a:p>
          <a:p>
            <a:r>
              <a:rPr lang="pt-BR"/>
              <a:t>Atualmente:</a:t>
            </a:r>
          </a:p>
          <a:p>
            <a:pPr marL="0" indent="0">
              <a:buNone/>
            </a:pPr>
            <a:r>
              <a:rPr lang="pt-BR"/>
              <a:t>          Membro da comunidade Hashload</a:t>
            </a:r>
          </a:p>
          <a:p>
            <a:pPr marL="0" indent="0">
              <a:buNone/>
            </a:pPr>
            <a:r>
              <a:rPr lang="pt-BR"/>
              <a:t>          Escritor de artigos técnicos na Medium</a:t>
            </a:r>
          </a:p>
          <a:p>
            <a:pPr marL="0" indent="0">
              <a:buNone/>
            </a:pPr>
            <a:r>
              <a:rPr lang="pt-BR"/>
              <a:t>          Desenvolvedor Delphi na Fiorilli Software</a:t>
            </a:r>
            <a:endParaRPr lang="pt-BR" dirty="0"/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86541C6-61B1-4DAA-B57A-EAF3F24F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33310" y="1"/>
            <a:ext cx="6488456" cy="3036711"/>
          </a:xfrm>
          <a:custGeom>
            <a:avLst/>
            <a:gdLst>
              <a:gd name="connsiteX0" fmla="*/ 0 w 6488456"/>
              <a:gd name="connsiteY0" fmla="*/ 0 h 3036711"/>
              <a:gd name="connsiteX1" fmla="*/ 6488456 w 6488456"/>
              <a:gd name="connsiteY1" fmla="*/ 0 h 3036711"/>
              <a:gd name="connsiteX2" fmla="*/ 6482686 w 6488456"/>
              <a:gd name="connsiteY2" fmla="*/ 114279 h 3036711"/>
              <a:gd name="connsiteX3" fmla="*/ 3244228 w 6488456"/>
              <a:gd name="connsiteY3" fmla="*/ 3036711 h 3036711"/>
              <a:gd name="connsiteX4" fmla="*/ 5771 w 6488456"/>
              <a:gd name="connsiteY4" fmla="*/ 114279 h 3036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8456" h="3036711">
                <a:moveTo>
                  <a:pt x="0" y="0"/>
                </a:moveTo>
                <a:lnTo>
                  <a:pt x="6488456" y="0"/>
                </a:lnTo>
                <a:lnTo>
                  <a:pt x="6482686" y="114279"/>
                </a:lnTo>
                <a:cubicBezTo>
                  <a:pt x="6315984" y="1755766"/>
                  <a:pt x="4929697" y="3036711"/>
                  <a:pt x="3244228" y="3036711"/>
                </a:cubicBezTo>
                <a:cubicBezTo>
                  <a:pt x="1558760" y="3036711"/>
                  <a:pt x="172473" y="1755766"/>
                  <a:pt x="5771" y="114279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3" name="Imagem 52" descr="Foto em preto e branco de placa em frente a prédio&#10;&#10;Descrição gerada automaticamente">
            <a:extLst>
              <a:ext uri="{FF2B5EF4-FFF2-40B4-BE49-F238E27FC236}">
                <a16:creationId xmlns:a16="http://schemas.microsoft.com/office/drawing/2014/main" id="{019D97B9-10B7-416D-9B44-64B44A8656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" b="3752"/>
          <a:stretch/>
        </p:blipFill>
        <p:spPr>
          <a:xfrm>
            <a:off x="5142944" y="3"/>
            <a:ext cx="6069184" cy="2839783"/>
          </a:xfrm>
          <a:custGeom>
            <a:avLst/>
            <a:gdLst/>
            <a:ahLst/>
            <a:cxnLst/>
            <a:rect l="l" t="t" r="r" b="b"/>
            <a:pathLst>
              <a:path w="6069184" h="2839783">
                <a:moveTo>
                  <a:pt x="0" y="0"/>
                </a:moveTo>
                <a:lnTo>
                  <a:pt x="6069184" y="0"/>
                </a:lnTo>
                <a:lnTo>
                  <a:pt x="6063823" y="106160"/>
                </a:lnTo>
                <a:cubicBezTo>
                  <a:pt x="5907891" y="1641596"/>
                  <a:pt x="4611168" y="2839783"/>
                  <a:pt x="3034592" y="2839783"/>
                </a:cubicBezTo>
                <a:cubicBezTo>
                  <a:pt x="1458016" y="2839783"/>
                  <a:pt x="161292" y="1641596"/>
                  <a:pt x="5360" y="106160"/>
                </a:cubicBezTo>
                <a:close/>
              </a:path>
            </a:pathLst>
          </a:cu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71750011-2006-46BB-AFDE-C6E461752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93989" y="2900758"/>
            <a:ext cx="5198011" cy="3957242"/>
          </a:xfrm>
          <a:custGeom>
            <a:avLst/>
            <a:gdLst>
              <a:gd name="connsiteX0" fmla="*/ 1942747 w 5198011"/>
              <a:gd name="connsiteY0" fmla="*/ 0 h 3957242"/>
              <a:gd name="connsiteX1" fmla="*/ 5198011 w 5198011"/>
              <a:gd name="connsiteY1" fmla="*/ 3255264 h 3957242"/>
              <a:gd name="connsiteX2" fmla="*/ 5131876 w 5198011"/>
              <a:gd name="connsiteY2" fmla="*/ 3911314 h 3957242"/>
              <a:gd name="connsiteX3" fmla="*/ 5120066 w 5198011"/>
              <a:gd name="connsiteY3" fmla="*/ 3957242 h 3957242"/>
              <a:gd name="connsiteX4" fmla="*/ 0 w 5198011"/>
              <a:gd name="connsiteY4" fmla="*/ 3957242 h 3957242"/>
              <a:gd name="connsiteX5" fmla="*/ 0 w 5198011"/>
              <a:gd name="connsiteY5" fmla="*/ 647700 h 3957242"/>
              <a:gd name="connsiteX6" fmla="*/ 122698 w 5198011"/>
              <a:gd name="connsiteY6" fmla="*/ 555948 h 3957242"/>
              <a:gd name="connsiteX7" fmla="*/ 1942747 w 5198011"/>
              <a:gd name="connsiteY7" fmla="*/ 0 h 395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98011" h="3957242">
                <a:moveTo>
                  <a:pt x="1942747" y="0"/>
                </a:moveTo>
                <a:cubicBezTo>
                  <a:pt x="3740580" y="0"/>
                  <a:pt x="5198011" y="1457431"/>
                  <a:pt x="5198011" y="3255264"/>
                </a:cubicBezTo>
                <a:cubicBezTo>
                  <a:pt x="5198011" y="3479993"/>
                  <a:pt x="5175239" y="3699404"/>
                  <a:pt x="5131876" y="3911314"/>
                </a:cubicBezTo>
                <a:lnTo>
                  <a:pt x="5120066" y="3957242"/>
                </a:lnTo>
                <a:lnTo>
                  <a:pt x="0" y="3957242"/>
                </a:lnTo>
                <a:lnTo>
                  <a:pt x="0" y="647700"/>
                </a:lnTo>
                <a:lnTo>
                  <a:pt x="122698" y="555948"/>
                </a:lnTo>
                <a:cubicBezTo>
                  <a:pt x="642241" y="204951"/>
                  <a:pt x="1268560" y="0"/>
                  <a:pt x="1942747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0" name="Imagem 49" descr="Forma, Calendário, Círculo&#10;&#10;Descrição gerada automaticamente">
            <a:extLst>
              <a:ext uri="{FF2B5EF4-FFF2-40B4-BE49-F238E27FC236}">
                <a16:creationId xmlns:a16="http://schemas.microsoft.com/office/drawing/2014/main" id="{8B52A0FF-84AA-441B-A0E5-38F0D9F0178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7" r="4" b="3139"/>
          <a:stretch/>
        </p:blipFill>
        <p:spPr>
          <a:xfrm>
            <a:off x="7190587" y="3124784"/>
            <a:ext cx="5001415" cy="3733214"/>
          </a:xfrm>
          <a:custGeom>
            <a:avLst/>
            <a:gdLst/>
            <a:ahLst/>
            <a:cxnLst/>
            <a:rect l="l" t="t" r="r" b="b"/>
            <a:pathLst>
              <a:path w="5001415" h="3733214">
                <a:moveTo>
                  <a:pt x="3044952" y="0"/>
                </a:moveTo>
                <a:cubicBezTo>
                  <a:pt x="3780687" y="0"/>
                  <a:pt x="4455477" y="260939"/>
                  <a:pt x="4981824" y="695319"/>
                </a:cubicBezTo>
                <a:lnTo>
                  <a:pt x="5001415" y="713124"/>
                </a:lnTo>
                <a:lnTo>
                  <a:pt x="5001415" y="3733214"/>
                </a:lnTo>
                <a:lnTo>
                  <a:pt x="81043" y="3733214"/>
                </a:lnTo>
                <a:lnTo>
                  <a:pt x="61862" y="3658617"/>
                </a:lnTo>
                <a:cubicBezTo>
                  <a:pt x="21301" y="3460397"/>
                  <a:pt x="0" y="3255162"/>
                  <a:pt x="0" y="3044952"/>
                </a:cubicBezTo>
                <a:cubicBezTo>
                  <a:pt x="0" y="1363271"/>
                  <a:pt x="1363271" y="0"/>
                  <a:pt x="3044952" y="0"/>
                </a:cubicBezTo>
                <a:close/>
              </a:path>
            </a:pathLst>
          </a:custGeom>
        </p:spPr>
      </p:pic>
      <p:pic>
        <p:nvPicPr>
          <p:cNvPr id="55" name="Imagem 54" descr="Código QR&#10;&#10;Descrição gerada automaticamente">
            <a:extLst>
              <a:ext uri="{FF2B5EF4-FFF2-40B4-BE49-F238E27FC236}">
                <a16:creationId xmlns:a16="http://schemas.microsoft.com/office/drawing/2014/main" id="{21BB5317-7F7A-4C55-BC26-B4E630277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3579" y="125070"/>
            <a:ext cx="1446737" cy="18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593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033438A2-0FFD-4439-987B-0A9E4B660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853" y="988202"/>
            <a:ext cx="5723954" cy="3873046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0DFCA011-D60E-4DE7-8F3F-76BFD0965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22" y="251926"/>
            <a:ext cx="1540308" cy="1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A9A3CF-8D17-4F9F-A8AF-2D092D2C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/>
              <a:t>Horse</a:t>
            </a:r>
            <a:endParaRPr lang="pt-BR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3ABCC50F-6FCE-47EB-9D7F-444966EE7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Horse</a:t>
            </a:r>
            <a:r>
              <a:rPr lang="pt-BR" dirty="0"/>
              <a:t> serve apenas para pequenos projetos?</a:t>
            </a:r>
          </a:p>
          <a:p>
            <a:r>
              <a:rPr lang="pt-BR" dirty="0"/>
              <a:t>Por onde começar?</a:t>
            </a:r>
          </a:p>
          <a:p>
            <a:r>
              <a:rPr lang="pt-BR" dirty="0"/>
              <a:t>Posso usar ORM?</a:t>
            </a:r>
          </a:p>
          <a:p>
            <a:r>
              <a:rPr lang="pt-BR" dirty="0"/>
              <a:t>Posso usar orientação a objetos?</a:t>
            </a:r>
          </a:p>
          <a:p>
            <a:r>
              <a:rPr lang="pt-BR" dirty="0"/>
              <a:t>Possui suporte ao HTTPS?</a:t>
            </a:r>
          </a:p>
          <a:p>
            <a:r>
              <a:rPr lang="pt-BR" dirty="0"/>
              <a:t>O </a:t>
            </a:r>
            <a:r>
              <a:rPr lang="pt-BR" dirty="0" err="1"/>
              <a:t>Horse</a:t>
            </a:r>
            <a:r>
              <a:rPr lang="pt-BR" dirty="0"/>
              <a:t> é </a:t>
            </a:r>
            <a:r>
              <a:rPr lang="pt-BR" dirty="0" err="1"/>
              <a:t>RESTFul</a:t>
            </a:r>
            <a:r>
              <a:rPr lang="pt-BR" dirty="0"/>
              <a:t>?</a:t>
            </a:r>
          </a:p>
          <a:p>
            <a:r>
              <a:rPr lang="pt-BR" dirty="0"/>
              <a:t>Posso criar meu próprio middleware?</a:t>
            </a:r>
          </a:p>
          <a:p>
            <a:r>
              <a:rPr lang="pt-BR" dirty="0"/>
              <a:t>Posso contribuir com o projeto?</a:t>
            </a:r>
          </a:p>
          <a:p>
            <a:r>
              <a:rPr lang="pt-BR" dirty="0"/>
              <a:t>Porque usar o </a:t>
            </a:r>
            <a:r>
              <a:rPr lang="pt-BR" dirty="0" err="1"/>
              <a:t>Horse</a:t>
            </a:r>
            <a:r>
              <a:rPr lang="pt-BR" dirty="0"/>
              <a:t>?</a:t>
            </a:r>
          </a:p>
          <a:p>
            <a:pPr marL="0" indent="0">
              <a:buNone/>
            </a:pPr>
            <a:endParaRPr lang="pt-BR" dirty="0"/>
          </a:p>
          <a:p>
            <a:endParaRPr lang="pt-BR" dirty="0"/>
          </a:p>
        </p:txBody>
      </p:sp>
      <p:pic>
        <p:nvPicPr>
          <p:cNvPr id="19" name="Imagem 18" descr="Código QR&#10;&#10;Descrição gerada automaticamente">
            <a:extLst>
              <a:ext uri="{FF2B5EF4-FFF2-40B4-BE49-F238E27FC236}">
                <a16:creationId xmlns:a16="http://schemas.microsoft.com/office/drawing/2014/main" id="{7F479A0A-A449-46D0-A45F-BFA78ED10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582" y="4609322"/>
            <a:ext cx="1540308" cy="199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501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Logotipo&#10;&#10;Descrição gerada automaticamente">
            <a:extLst>
              <a:ext uri="{FF2B5EF4-FFF2-40B4-BE49-F238E27FC236}">
                <a16:creationId xmlns:a16="http://schemas.microsoft.com/office/drawing/2014/main" id="{05F0F406-C5FC-4172-9BE4-3D602D2B2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09" y="0"/>
            <a:ext cx="5596813" cy="5596813"/>
          </a:xfrm>
          <a:prstGeom prst="rect">
            <a:avLst/>
          </a:prstGeom>
        </p:spPr>
      </p:pic>
      <p:pic>
        <p:nvPicPr>
          <p:cNvPr id="9" name="Imagem 8" descr="Código QR&#10;&#10;Descrição gerada automaticamente">
            <a:extLst>
              <a:ext uri="{FF2B5EF4-FFF2-40B4-BE49-F238E27FC236}">
                <a16:creationId xmlns:a16="http://schemas.microsoft.com/office/drawing/2014/main" id="{D29E6FA4-A184-4B85-8094-6378A7C2E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767" y="214604"/>
            <a:ext cx="1597889" cy="2071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8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903A0F-F20E-42A3-A0D3-E26C59F3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Porque o Angular?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27858F9E-171D-4958-BFF4-A4019837C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98" y="1058876"/>
            <a:ext cx="6282972" cy="1633239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5A47774-8E2B-4CCD-A846-4C554E7F3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209" y="2692115"/>
            <a:ext cx="6499211" cy="1811393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95FD7C10-FF22-4C90-93BF-E95B7CF56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408" y="4968541"/>
            <a:ext cx="3468850" cy="1034141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0D9319F3-7009-42A5-91BD-BBF17AA20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110" y="4708919"/>
            <a:ext cx="2698976" cy="1486024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B7F24405-4686-4A63-AA73-B53938A062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5478" y="1518811"/>
            <a:ext cx="4162425" cy="447675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7209EF1B-92BC-4280-8786-99D932EB80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3179" y="5076036"/>
            <a:ext cx="2867025" cy="409575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57355424-B140-435A-8B80-9AFBD72A2C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0256" y="2940586"/>
            <a:ext cx="2962275" cy="1314450"/>
          </a:xfrm>
          <a:prstGeom prst="rect">
            <a:avLst/>
          </a:prstGeom>
        </p:spPr>
      </p:pic>
      <p:pic>
        <p:nvPicPr>
          <p:cNvPr id="36" name="Imagem 35" descr="Código QR&#10;&#10;Descrição gerada automaticamente">
            <a:extLst>
              <a:ext uri="{FF2B5EF4-FFF2-40B4-BE49-F238E27FC236}">
                <a16:creationId xmlns:a16="http://schemas.microsoft.com/office/drawing/2014/main" id="{43096D42-3DD1-40CE-B98F-38626C1B2A0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17" y="4810665"/>
            <a:ext cx="1411187" cy="182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49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Logotipo&#10;&#10;Descrição gerada automaticamente">
            <a:extLst>
              <a:ext uri="{FF2B5EF4-FFF2-40B4-BE49-F238E27FC236}">
                <a16:creationId xmlns:a16="http://schemas.microsoft.com/office/drawing/2014/main" id="{2C2D6305-9A47-45CA-8AE5-32ED5F9A7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14" y="1042987"/>
            <a:ext cx="9753600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81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FCA4EA5D-018C-4833-9A24-F6F8DDAFC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4" y="3197934"/>
            <a:ext cx="635145" cy="635145"/>
          </a:xfrm>
          <a:prstGeom prst="rect">
            <a:avLst/>
          </a:prstGeom>
        </p:spPr>
      </p:pic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9144C7B0-8C47-4180-B24F-5B8C70540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1507271"/>
            <a:ext cx="635145" cy="635145"/>
          </a:xfrm>
          <a:prstGeom prst="rect">
            <a:avLst/>
          </a:prstGeom>
        </p:spPr>
      </p:pic>
      <p:pic>
        <p:nvPicPr>
          <p:cNvPr id="11" name="Imagem 10" descr="Uma imagem contendo Forma&#10;&#10;Descrição gerada automaticamente">
            <a:extLst>
              <a:ext uri="{FF2B5EF4-FFF2-40B4-BE49-F238E27FC236}">
                <a16:creationId xmlns:a16="http://schemas.microsoft.com/office/drawing/2014/main" id="{14CDDAC0-67C5-44B6-8E3E-8FAA4FD2F7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4" y="2354935"/>
            <a:ext cx="635145" cy="635145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E1A3C54B-32D2-45F2-9BB5-54DE220918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365" y="659607"/>
            <a:ext cx="635145" cy="635145"/>
          </a:xfrm>
          <a:prstGeom prst="rect">
            <a:avLst/>
          </a:prstGeom>
        </p:spPr>
      </p:pic>
      <p:sp>
        <p:nvSpPr>
          <p:cNvPr id="14" name="Espaço Reservado para Conteúdo 44">
            <a:extLst>
              <a:ext uri="{FF2B5EF4-FFF2-40B4-BE49-F238E27FC236}">
                <a16:creationId xmlns:a16="http://schemas.microsoft.com/office/drawing/2014/main" id="{FEAFE237-6773-4AFD-AB33-83B76C165546}"/>
              </a:ext>
            </a:extLst>
          </p:cNvPr>
          <p:cNvSpPr txBox="1">
            <a:spLocks/>
          </p:cNvSpPr>
          <p:nvPr/>
        </p:nvSpPr>
        <p:spPr>
          <a:xfrm>
            <a:off x="1477348" y="2434241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viniciussanchez</a:t>
            </a:r>
            <a:endParaRPr lang="pt-BR" dirty="0"/>
          </a:p>
        </p:txBody>
      </p:sp>
      <p:sp>
        <p:nvSpPr>
          <p:cNvPr id="15" name="Espaço Reservado para Conteúdo 44">
            <a:extLst>
              <a:ext uri="{FF2B5EF4-FFF2-40B4-BE49-F238E27FC236}">
                <a16:creationId xmlns:a16="http://schemas.microsoft.com/office/drawing/2014/main" id="{DA019443-C9C7-48DA-A6ED-00EF4CE49D74}"/>
              </a:ext>
            </a:extLst>
          </p:cNvPr>
          <p:cNvSpPr txBox="1">
            <a:spLocks/>
          </p:cNvSpPr>
          <p:nvPr/>
        </p:nvSpPr>
        <p:spPr>
          <a:xfrm>
            <a:off x="1477347" y="3277240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viniciuss.sanchez@gmail.com</a:t>
            </a:r>
          </a:p>
        </p:txBody>
      </p:sp>
      <p:sp>
        <p:nvSpPr>
          <p:cNvPr id="16" name="Espaço Reservado para Conteúdo 44">
            <a:extLst>
              <a:ext uri="{FF2B5EF4-FFF2-40B4-BE49-F238E27FC236}">
                <a16:creationId xmlns:a16="http://schemas.microsoft.com/office/drawing/2014/main" id="{71640C9B-BF20-4DA6-A8CD-EDE32E97B9FB}"/>
              </a:ext>
            </a:extLst>
          </p:cNvPr>
          <p:cNvSpPr txBox="1">
            <a:spLocks/>
          </p:cNvSpPr>
          <p:nvPr/>
        </p:nvSpPr>
        <p:spPr>
          <a:xfrm>
            <a:off x="1477347" y="1586577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viniciuss.sanchez</a:t>
            </a:r>
            <a:endParaRPr lang="pt-BR" dirty="0"/>
          </a:p>
        </p:txBody>
      </p:sp>
      <p:sp>
        <p:nvSpPr>
          <p:cNvPr id="17" name="Espaço Reservado para Conteúdo 44">
            <a:extLst>
              <a:ext uri="{FF2B5EF4-FFF2-40B4-BE49-F238E27FC236}">
                <a16:creationId xmlns:a16="http://schemas.microsoft.com/office/drawing/2014/main" id="{B0D1258B-D05F-49CC-8C53-3B7F9ED1B982}"/>
              </a:ext>
            </a:extLst>
          </p:cNvPr>
          <p:cNvSpPr txBox="1">
            <a:spLocks/>
          </p:cNvSpPr>
          <p:nvPr/>
        </p:nvSpPr>
        <p:spPr>
          <a:xfrm>
            <a:off x="1477347" y="738913"/>
            <a:ext cx="6188443" cy="476532"/>
          </a:xfrm>
          <a:prstGeom prst="rect">
            <a:avLst/>
          </a:prstGeom>
        </p:spPr>
        <p:txBody>
          <a:bodyPr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 err="1"/>
              <a:t>vinicius-sanchez</a:t>
            </a:r>
            <a:endParaRPr lang="pt-BR" dirty="0"/>
          </a:p>
        </p:txBody>
      </p:sp>
      <p:pic>
        <p:nvPicPr>
          <p:cNvPr id="21" name="Imagem 20" descr="Código QR&#10;&#10;Descrição gerada automaticamente">
            <a:extLst>
              <a:ext uri="{FF2B5EF4-FFF2-40B4-BE49-F238E27FC236}">
                <a16:creationId xmlns:a16="http://schemas.microsoft.com/office/drawing/2014/main" id="{74F29625-4111-4F3D-9F62-6C93E765D2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0348" y="212401"/>
            <a:ext cx="1669865" cy="2164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464627"/>
      </p:ext>
    </p:extLst>
  </p:cSld>
  <p:clrMapOvr>
    <a:masterClrMapping/>
  </p:clrMapOvr>
</p:sld>
</file>

<file path=ppt/theme/theme1.xml><?xml version="1.0" encoding="utf-8"?>
<a:theme xmlns:a="http://schemas.openxmlformats.org/drawingml/2006/main" name="Tela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D9438EC9C5993469CF61A1F46C57B83" ma:contentTypeVersion="10" ma:contentTypeDescription="Crie um novo documento." ma:contentTypeScope="" ma:versionID="62080b6bd8e6f4b26a868cd797796634">
  <xsd:schema xmlns:xsd="http://www.w3.org/2001/XMLSchema" xmlns:xs="http://www.w3.org/2001/XMLSchema" xmlns:p="http://schemas.microsoft.com/office/2006/metadata/properties" xmlns:ns3="35a886c1-c068-49eb-8a69-44d892a80394" targetNamespace="http://schemas.microsoft.com/office/2006/metadata/properties" ma:root="true" ma:fieldsID="a47701105542557c98ccc6d374aa4798" ns3:_="">
    <xsd:import namespace="35a886c1-c068-49eb-8a69-44d892a8039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a886c1-c068-49eb-8a69-44d892a803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C13E19B-D56E-4327-A7E7-9A2C893B5877}">
  <ds:schemaRefs>
    <ds:schemaRef ds:uri="http://www.w3.org/XML/1998/namespace"/>
    <ds:schemaRef ds:uri="http://purl.org/dc/dcmitype/"/>
    <ds:schemaRef ds:uri="35a886c1-c068-49eb-8a69-44d892a80394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4453037-89E6-495B-97DC-7EFBB74147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CA0572-8200-4C6D-ADE1-517BB2689EB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a886c1-c068-49eb-8a69-44d892a803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118</Words>
  <Application>Microsoft Office PowerPoint</Application>
  <PresentationFormat>Widescreen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Century Gothic</vt:lpstr>
      <vt:lpstr>Tela Conference</vt:lpstr>
      <vt:lpstr>Apresentação do PowerPoint</vt:lpstr>
      <vt:lpstr>Do Backend ao Frontend com Horse  e Angular</vt:lpstr>
      <vt:lpstr>Vinicius Sanchez</vt:lpstr>
      <vt:lpstr>Apresentação do PowerPoint</vt:lpstr>
      <vt:lpstr>Horse</vt:lpstr>
      <vt:lpstr>Apresentação do PowerPoint</vt:lpstr>
      <vt:lpstr>Porque o Angular?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prog_sia-2</dc:creator>
  <cp:lastModifiedBy>prog_sia-2</cp:lastModifiedBy>
  <cp:revision>16</cp:revision>
  <dcterms:created xsi:type="dcterms:W3CDTF">2020-10-17T12:50:12Z</dcterms:created>
  <dcterms:modified xsi:type="dcterms:W3CDTF">2020-10-17T17:40:14Z</dcterms:modified>
</cp:coreProperties>
</file>