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70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B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01EDF1-A1A3-4319-826D-5D19134C09AA}" v="1" dt="2021-10-10T14:11:01.060"/>
    <p1510:client id="{A40F5271-6C59-4DA8-ACC2-F17AE762EE4A}" v="1" dt="2021-10-10T14:02:35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26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5" d="100"/>
        <a:sy n="13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01184161-98C5-4E29-8E45-FE8586C91C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1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 - Título da Pal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Texto&#10;&#10;Descrição gerada automaticamente">
            <a:extLst>
              <a:ext uri="{FF2B5EF4-FFF2-40B4-BE49-F238E27FC236}">
                <a16:creationId xmlns:a16="http://schemas.microsoft.com/office/drawing/2014/main" id="{45D4A61B-626F-490E-A9D4-C38E8C6262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B26D7E0-9992-4D13-89B8-9408F64AF8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98367" y="4857602"/>
            <a:ext cx="6875254" cy="1448308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Clique para editar o título da palestra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CD516D-9D5E-4D05-A70B-28F0723656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842" y="5982928"/>
            <a:ext cx="3298166" cy="4178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rgbClr val="15BBE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Nome palestrante</a:t>
            </a:r>
          </a:p>
        </p:txBody>
      </p:sp>
    </p:spTree>
    <p:extLst>
      <p:ext uri="{BB962C8B-B14F-4D97-AF65-F5344CB8AC3E}">
        <p14:creationId xmlns:p14="http://schemas.microsoft.com/office/powerpoint/2010/main" val="107243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Interface gráfica do usuário, Texto, Word&#10;&#10;Descrição gerada automaticamente">
            <a:extLst>
              <a:ext uri="{FF2B5EF4-FFF2-40B4-BE49-F238E27FC236}">
                <a16:creationId xmlns:a16="http://schemas.microsoft.com/office/drawing/2014/main" id="{F677A094-F7D4-440F-85F3-1146B468D1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708338-9DFF-467F-BE3F-CFEF9912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2924"/>
            <a:ext cx="7676072" cy="532027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Clique para editar o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6D7FE9-85B5-415D-A1D6-1B9541E09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875"/>
            <a:ext cx="10515600" cy="4650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00274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nterface gráfica do usuário, Texto, Word&#10;&#10;Descrição gerada automaticamente">
            <a:extLst>
              <a:ext uri="{FF2B5EF4-FFF2-40B4-BE49-F238E27FC236}">
                <a16:creationId xmlns:a16="http://schemas.microsoft.com/office/drawing/2014/main" id="{242BF13A-6165-442B-8A84-E3DEDFFC49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4722075D-5A23-4B1A-B207-36D4B76E17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4988" y="845389"/>
            <a:ext cx="11118850" cy="5399836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62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 - Pergun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E77CE4CD-9277-4958-A907-F0AA4B414D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6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862B85A0-BE3D-4509-B596-75EE0F980A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6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47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9" r:id="rId4"/>
    <p:sldLayoutId id="2147483660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jpe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391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EA1BE-3293-4199-9BA9-F2B5B66B48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Balanceamento de carga com Docker, </a:t>
            </a:r>
            <a:r>
              <a:rPr lang="pt-BR" dirty="0" err="1"/>
              <a:t>NGinx</a:t>
            </a:r>
            <a:r>
              <a:rPr lang="pt-BR" dirty="0"/>
              <a:t> e Horse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89B6D2-8999-4742-AD32-54BE5600D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Vinicius Sanchez</a:t>
            </a:r>
          </a:p>
        </p:txBody>
      </p:sp>
    </p:spTree>
    <p:extLst>
      <p:ext uri="{BB962C8B-B14F-4D97-AF65-F5344CB8AC3E}">
        <p14:creationId xmlns:p14="http://schemas.microsoft.com/office/powerpoint/2010/main" val="427568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4850E6C-C8B3-492F-B52D-3E1747FD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AD34AF-5414-49A5-AB75-F1CA854B3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6" cy="6858000"/>
            <a:chOff x="1" y="0"/>
            <a:chExt cx="12191996" cy="6858000"/>
          </a:xfrm>
        </p:grpSpPr>
        <p:sp>
          <p:nvSpPr>
            <p:cNvPr id="34" name="Rectangle 19">
              <a:extLst>
                <a:ext uri="{FF2B5EF4-FFF2-40B4-BE49-F238E27FC236}">
                  <a16:creationId xmlns:a16="http://schemas.microsoft.com/office/drawing/2014/main" id="{7BAD3960-6DE9-4457-8083-F6FFBD58D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F5E368-26F9-408D-9C1D-D007FCE0C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8A7D1D9-557D-466A-A6ED-41B12E7B6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4516505" cy="1492132"/>
          </a:xfrm>
        </p:spPr>
        <p:txBody>
          <a:bodyPr anchor="t">
            <a:normAutofit/>
          </a:bodyPr>
          <a:lstStyle/>
          <a:p>
            <a:r>
              <a:rPr lang="pt-BR" dirty="0"/>
              <a:t>Vinicius Sanchez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078886C-0764-4B52-977A-0F8A87E79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67974" y="273933"/>
            <a:ext cx="2173946" cy="2171302"/>
          </a:xfrm>
          <a:custGeom>
            <a:avLst/>
            <a:gdLst>
              <a:gd name="connsiteX0" fmla="*/ 3095991 w 6191980"/>
              <a:gd name="connsiteY0" fmla="*/ 0 h 6184462"/>
              <a:gd name="connsiteX1" fmla="*/ 3156069 w 6191980"/>
              <a:gd name="connsiteY1" fmla="*/ 5631 h 6184462"/>
              <a:gd name="connsiteX2" fmla="*/ 3214272 w 6191980"/>
              <a:gd name="connsiteY2" fmla="*/ 20652 h 6184462"/>
              <a:gd name="connsiteX3" fmla="*/ 3270598 w 6191980"/>
              <a:gd name="connsiteY3" fmla="*/ 43182 h 6184462"/>
              <a:gd name="connsiteX4" fmla="*/ 3328798 w 6191980"/>
              <a:gd name="connsiteY4" fmla="*/ 71344 h 6184462"/>
              <a:gd name="connsiteX5" fmla="*/ 3383247 w 6191980"/>
              <a:gd name="connsiteY5" fmla="*/ 103262 h 6184462"/>
              <a:gd name="connsiteX6" fmla="*/ 3439573 w 6191980"/>
              <a:gd name="connsiteY6" fmla="*/ 137057 h 6184462"/>
              <a:gd name="connsiteX7" fmla="*/ 3495897 w 6191980"/>
              <a:gd name="connsiteY7" fmla="*/ 167096 h 6184462"/>
              <a:gd name="connsiteX8" fmla="*/ 3552221 w 6191980"/>
              <a:gd name="connsiteY8" fmla="*/ 197137 h 6184462"/>
              <a:gd name="connsiteX9" fmla="*/ 3606669 w 6191980"/>
              <a:gd name="connsiteY9" fmla="*/ 219666 h 6184462"/>
              <a:gd name="connsiteX10" fmla="*/ 3666749 w 6191980"/>
              <a:gd name="connsiteY10" fmla="*/ 234686 h 6184462"/>
              <a:gd name="connsiteX11" fmla="*/ 3724950 w 6191980"/>
              <a:gd name="connsiteY11" fmla="*/ 242197 h 6184462"/>
              <a:gd name="connsiteX12" fmla="*/ 3786907 w 6191980"/>
              <a:gd name="connsiteY12" fmla="*/ 242197 h 6184462"/>
              <a:gd name="connsiteX13" fmla="*/ 3850743 w 6191980"/>
              <a:gd name="connsiteY13" fmla="*/ 238443 h 6184462"/>
              <a:gd name="connsiteX14" fmla="*/ 3914577 w 6191980"/>
              <a:gd name="connsiteY14" fmla="*/ 230932 h 6184462"/>
              <a:gd name="connsiteX15" fmla="*/ 3978413 w 6191980"/>
              <a:gd name="connsiteY15" fmla="*/ 221545 h 6184462"/>
              <a:gd name="connsiteX16" fmla="*/ 4042247 w 6191980"/>
              <a:gd name="connsiteY16" fmla="*/ 214035 h 6184462"/>
              <a:gd name="connsiteX17" fmla="*/ 4106083 w 6191980"/>
              <a:gd name="connsiteY17" fmla="*/ 208401 h 6184462"/>
              <a:gd name="connsiteX18" fmla="*/ 4166161 w 6191980"/>
              <a:gd name="connsiteY18" fmla="*/ 210279 h 6184462"/>
              <a:gd name="connsiteX19" fmla="*/ 4224364 w 6191980"/>
              <a:gd name="connsiteY19" fmla="*/ 217789 h 6184462"/>
              <a:gd name="connsiteX20" fmla="*/ 4280690 w 6191980"/>
              <a:gd name="connsiteY20" fmla="*/ 234686 h 6184462"/>
              <a:gd name="connsiteX21" fmla="*/ 4327628 w 6191980"/>
              <a:gd name="connsiteY21" fmla="*/ 259094 h 6184462"/>
              <a:gd name="connsiteX22" fmla="*/ 4372686 w 6191980"/>
              <a:gd name="connsiteY22" fmla="*/ 291012 h 6184462"/>
              <a:gd name="connsiteX23" fmla="*/ 4412114 w 6191980"/>
              <a:gd name="connsiteY23" fmla="*/ 328561 h 6184462"/>
              <a:gd name="connsiteX24" fmla="*/ 4451542 w 6191980"/>
              <a:gd name="connsiteY24" fmla="*/ 371743 h 6184462"/>
              <a:gd name="connsiteX25" fmla="*/ 4487214 w 6191980"/>
              <a:gd name="connsiteY25" fmla="*/ 416803 h 6184462"/>
              <a:gd name="connsiteX26" fmla="*/ 4522886 w 6191980"/>
              <a:gd name="connsiteY26" fmla="*/ 463741 h 6184462"/>
              <a:gd name="connsiteX27" fmla="*/ 4558559 w 6191980"/>
              <a:gd name="connsiteY27" fmla="*/ 510678 h 6184462"/>
              <a:gd name="connsiteX28" fmla="*/ 4594231 w 6191980"/>
              <a:gd name="connsiteY28" fmla="*/ 555737 h 6184462"/>
              <a:gd name="connsiteX29" fmla="*/ 4631782 w 6191980"/>
              <a:gd name="connsiteY29" fmla="*/ 598919 h 6184462"/>
              <a:gd name="connsiteX30" fmla="*/ 4674964 w 6191980"/>
              <a:gd name="connsiteY30" fmla="*/ 636471 h 6184462"/>
              <a:gd name="connsiteX31" fmla="*/ 4716270 w 6191980"/>
              <a:gd name="connsiteY31" fmla="*/ 670266 h 6184462"/>
              <a:gd name="connsiteX32" fmla="*/ 4763206 w 6191980"/>
              <a:gd name="connsiteY32" fmla="*/ 696549 h 6184462"/>
              <a:gd name="connsiteX33" fmla="*/ 4813899 w 6191980"/>
              <a:gd name="connsiteY33" fmla="*/ 719079 h 6184462"/>
              <a:gd name="connsiteX34" fmla="*/ 4868345 w 6191980"/>
              <a:gd name="connsiteY34" fmla="*/ 737854 h 6184462"/>
              <a:gd name="connsiteX35" fmla="*/ 4924669 w 6191980"/>
              <a:gd name="connsiteY35" fmla="*/ 754751 h 6184462"/>
              <a:gd name="connsiteX36" fmla="*/ 4980995 w 6191980"/>
              <a:gd name="connsiteY36" fmla="*/ 769772 h 6184462"/>
              <a:gd name="connsiteX37" fmla="*/ 5039198 w 6191980"/>
              <a:gd name="connsiteY37" fmla="*/ 784792 h 6184462"/>
              <a:gd name="connsiteX38" fmla="*/ 5093644 w 6191980"/>
              <a:gd name="connsiteY38" fmla="*/ 801690 h 6184462"/>
              <a:gd name="connsiteX39" fmla="*/ 5148091 w 6191980"/>
              <a:gd name="connsiteY39" fmla="*/ 820464 h 6184462"/>
              <a:gd name="connsiteX40" fmla="*/ 5198784 w 6191980"/>
              <a:gd name="connsiteY40" fmla="*/ 842995 h 6184462"/>
              <a:gd name="connsiteX41" fmla="*/ 5243845 w 6191980"/>
              <a:gd name="connsiteY41" fmla="*/ 871157 h 6184462"/>
              <a:gd name="connsiteX42" fmla="*/ 5285151 w 6191980"/>
              <a:gd name="connsiteY42" fmla="*/ 904952 h 6184462"/>
              <a:gd name="connsiteX43" fmla="*/ 5318944 w 6191980"/>
              <a:gd name="connsiteY43" fmla="*/ 946257 h 6184462"/>
              <a:gd name="connsiteX44" fmla="*/ 5347108 w 6191980"/>
              <a:gd name="connsiteY44" fmla="*/ 991317 h 6184462"/>
              <a:gd name="connsiteX45" fmla="*/ 5369636 w 6191980"/>
              <a:gd name="connsiteY45" fmla="*/ 1042007 h 6184462"/>
              <a:gd name="connsiteX46" fmla="*/ 5388410 w 6191980"/>
              <a:gd name="connsiteY46" fmla="*/ 1096456 h 6184462"/>
              <a:gd name="connsiteX47" fmla="*/ 5405308 w 6191980"/>
              <a:gd name="connsiteY47" fmla="*/ 1150903 h 6184462"/>
              <a:gd name="connsiteX48" fmla="*/ 5420328 w 6191980"/>
              <a:gd name="connsiteY48" fmla="*/ 1209105 h 6184462"/>
              <a:gd name="connsiteX49" fmla="*/ 5435349 w 6191980"/>
              <a:gd name="connsiteY49" fmla="*/ 1265429 h 6184462"/>
              <a:gd name="connsiteX50" fmla="*/ 5452246 w 6191980"/>
              <a:gd name="connsiteY50" fmla="*/ 1321755 h 6184462"/>
              <a:gd name="connsiteX51" fmla="*/ 5471021 w 6191980"/>
              <a:gd name="connsiteY51" fmla="*/ 1376203 h 6184462"/>
              <a:gd name="connsiteX52" fmla="*/ 5493550 w 6191980"/>
              <a:gd name="connsiteY52" fmla="*/ 1426896 h 6184462"/>
              <a:gd name="connsiteX53" fmla="*/ 5519836 w 6191980"/>
              <a:gd name="connsiteY53" fmla="*/ 1473832 h 6184462"/>
              <a:gd name="connsiteX54" fmla="*/ 5553632 w 6191980"/>
              <a:gd name="connsiteY54" fmla="*/ 1515138 h 6184462"/>
              <a:gd name="connsiteX55" fmla="*/ 5591181 w 6191980"/>
              <a:gd name="connsiteY55" fmla="*/ 1558320 h 6184462"/>
              <a:gd name="connsiteX56" fmla="*/ 5634364 w 6191980"/>
              <a:gd name="connsiteY56" fmla="*/ 1595869 h 6184462"/>
              <a:gd name="connsiteX57" fmla="*/ 5679425 w 6191980"/>
              <a:gd name="connsiteY57" fmla="*/ 1631541 h 6184462"/>
              <a:gd name="connsiteX58" fmla="*/ 5728238 w 6191980"/>
              <a:gd name="connsiteY58" fmla="*/ 1667213 h 6184462"/>
              <a:gd name="connsiteX59" fmla="*/ 5775175 w 6191980"/>
              <a:gd name="connsiteY59" fmla="*/ 1702885 h 6184462"/>
              <a:gd name="connsiteX60" fmla="*/ 5820236 w 6191980"/>
              <a:gd name="connsiteY60" fmla="*/ 1738560 h 6184462"/>
              <a:gd name="connsiteX61" fmla="*/ 5863416 w 6191980"/>
              <a:gd name="connsiteY61" fmla="*/ 1777986 h 6184462"/>
              <a:gd name="connsiteX62" fmla="*/ 5900968 w 6191980"/>
              <a:gd name="connsiteY62" fmla="*/ 1817414 h 6184462"/>
              <a:gd name="connsiteX63" fmla="*/ 5932886 w 6191980"/>
              <a:gd name="connsiteY63" fmla="*/ 1862474 h 6184462"/>
              <a:gd name="connsiteX64" fmla="*/ 5957294 w 6191980"/>
              <a:gd name="connsiteY64" fmla="*/ 1909410 h 6184462"/>
              <a:gd name="connsiteX65" fmla="*/ 5974191 w 6191980"/>
              <a:gd name="connsiteY65" fmla="*/ 1965736 h 6184462"/>
              <a:gd name="connsiteX66" fmla="*/ 5981700 w 6191980"/>
              <a:gd name="connsiteY66" fmla="*/ 2023938 h 6184462"/>
              <a:gd name="connsiteX67" fmla="*/ 5983578 w 6191980"/>
              <a:gd name="connsiteY67" fmla="*/ 2084018 h 6184462"/>
              <a:gd name="connsiteX68" fmla="*/ 5977945 w 6191980"/>
              <a:gd name="connsiteY68" fmla="*/ 2147852 h 6184462"/>
              <a:gd name="connsiteX69" fmla="*/ 5970435 w 6191980"/>
              <a:gd name="connsiteY69" fmla="*/ 2211686 h 6184462"/>
              <a:gd name="connsiteX70" fmla="*/ 5961048 w 6191980"/>
              <a:gd name="connsiteY70" fmla="*/ 2275522 h 6184462"/>
              <a:gd name="connsiteX71" fmla="*/ 5953538 w 6191980"/>
              <a:gd name="connsiteY71" fmla="*/ 2339356 h 6184462"/>
              <a:gd name="connsiteX72" fmla="*/ 5949784 w 6191980"/>
              <a:gd name="connsiteY72" fmla="*/ 2403192 h 6184462"/>
              <a:gd name="connsiteX73" fmla="*/ 5949784 w 6191980"/>
              <a:gd name="connsiteY73" fmla="*/ 2465149 h 6184462"/>
              <a:gd name="connsiteX74" fmla="*/ 5957294 w 6191980"/>
              <a:gd name="connsiteY74" fmla="*/ 2523350 h 6184462"/>
              <a:gd name="connsiteX75" fmla="*/ 5972312 w 6191980"/>
              <a:gd name="connsiteY75" fmla="*/ 2581552 h 6184462"/>
              <a:gd name="connsiteX76" fmla="*/ 5994843 w 6191980"/>
              <a:gd name="connsiteY76" fmla="*/ 2636001 h 6184462"/>
              <a:gd name="connsiteX77" fmla="*/ 6024884 w 6191980"/>
              <a:gd name="connsiteY77" fmla="*/ 2692325 h 6184462"/>
              <a:gd name="connsiteX78" fmla="*/ 6054922 w 6191980"/>
              <a:gd name="connsiteY78" fmla="*/ 2748651 h 6184462"/>
              <a:gd name="connsiteX79" fmla="*/ 6088718 w 6191980"/>
              <a:gd name="connsiteY79" fmla="*/ 2804974 h 6184462"/>
              <a:gd name="connsiteX80" fmla="*/ 6120634 w 6191980"/>
              <a:gd name="connsiteY80" fmla="*/ 2859423 h 6184462"/>
              <a:gd name="connsiteX81" fmla="*/ 6148798 w 6191980"/>
              <a:gd name="connsiteY81" fmla="*/ 2917624 h 6184462"/>
              <a:gd name="connsiteX82" fmla="*/ 6171326 w 6191980"/>
              <a:gd name="connsiteY82" fmla="*/ 2973950 h 6184462"/>
              <a:gd name="connsiteX83" fmla="*/ 6186347 w 6191980"/>
              <a:gd name="connsiteY83" fmla="*/ 3032152 h 6184462"/>
              <a:gd name="connsiteX84" fmla="*/ 6191980 w 6191980"/>
              <a:gd name="connsiteY84" fmla="*/ 3092230 h 6184462"/>
              <a:gd name="connsiteX85" fmla="*/ 6186347 w 6191980"/>
              <a:gd name="connsiteY85" fmla="*/ 3152310 h 6184462"/>
              <a:gd name="connsiteX86" fmla="*/ 6171326 w 6191980"/>
              <a:gd name="connsiteY86" fmla="*/ 3210513 h 6184462"/>
              <a:gd name="connsiteX87" fmla="*/ 6148798 w 6191980"/>
              <a:gd name="connsiteY87" fmla="*/ 3266839 h 6184462"/>
              <a:gd name="connsiteX88" fmla="*/ 6120634 w 6191980"/>
              <a:gd name="connsiteY88" fmla="*/ 3325039 h 6184462"/>
              <a:gd name="connsiteX89" fmla="*/ 6088718 w 6191980"/>
              <a:gd name="connsiteY89" fmla="*/ 3379488 h 6184462"/>
              <a:gd name="connsiteX90" fmla="*/ 6054922 w 6191980"/>
              <a:gd name="connsiteY90" fmla="*/ 3435814 h 6184462"/>
              <a:gd name="connsiteX91" fmla="*/ 6024884 w 6191980"/>
              <a:gd name="connsiteY91" fmla="*/ 3492137 h 6184462"/>
              <a:gd name="connsiteX92" fmla="*/ 5994843 w 6191980"/>
              <a:gd name="connsiteY92" fmla="*/ 3548461 h 6184462"/>
              <a:gd name="connsiteX93" fmla="*/ 5972312 w 6191980"/>
              <a:gd name="connsiteY93" fmla="*/ 3602910 h 6184462"/>
              <a:gd name="connsiteX94" fmla="*/ 5957294 w 6191980"/>
              <a:gd name="connsiteY94" fmla="*/ 3661113 h 6184462"/>
              <a:gd name="connsiteX95" fmla="*/ 5949784 w 6191980"/>
              <a:gd name="connsiteY95" fmla="*/ 3719313 h 6184462"/>
              <a:gd name="connsiteX96" fmla="*/ 5949784 w 6191980"/>
              <a:gd name="connsiteY96" fmla="*/ 3781272 h 6184462"/>
              <a:gd name="connsiteX97" fmla="*/ 5953538 w 6191980"/>
              <a:gd name="connsiteY97" fmla="*/ 3845106 h 6184462"/>
              <a:gd name="connsiteX98" fmla="*/ 5961048 w 6191980"/>
              <a:gd name="connsiteY98" fmla="*/ 3908940 h 6184462"/>
              <a:gd name="connsiteX99" fmla="*/ 5970435 w 6191980"/>
              <a:gd name="connsiteY99" fmla="*/ 3972776 h 6184462"/>
              <a:gd name="connsiteX100" fmla="*/ 5977945 w 6191980"/>
              <a:gd name="connsiteY100" fmla="*/ 4036610 h 6184462"/>
              <a:gd name="connsiteX101" fmla="*/ 5983578 w 6191980"/>
              <a:gd name="connsiteY101" fmla="*/ 4100444 h 6184462"/>
              <a:gd name="connsiteX102" fmla="*/ 5981700 w 6191980"/>
              <a:gd name="connsiteY102" fmla="*/ 4160526 h 6184462"/>
              <a:gd name="connsiteX103" fmla="*/ 5974191 w 6191980"/>
              <a:gd name="connsiteY103" fmla="*/ 4218729 h 6184462"/>
              <a:gd name="connsiteX104" fmla="*/ 5957294 w 6191980"/>
              <a:gd name="connsiteY104" fmla="*/ 4275053 h 6184462"/>
              <a:gd name="connsiteX105" fmla="*/ 5932886 w 6191980"/>
              <a:gd name="connsiteY105" fmla="*/ 4321989 h 6184462"/>
              <a:gd name="connsiteX106" fmla="*/ 5900968 w 6191980"/>
              <a:gd name="connsiteY106" fmla="*/ 4367050 h 6184462"/>
              <a:gd name="connsiteX107" fmla="*/ 5863416 w 6191980"/>
              <a:gd name="connsiteY107" fmla="*/ 4406477 h 6184462"/>
              <a:gd name="connsiteX108" fmla="*/ 5820236 w 6191980"/>
              <a:gd name="connsiteY108" fmla="*/ 4445903 h 6184462"/>
              <a:gd name="connsiteX109" fmla="*/ 5775175 w 6191980"/>
              <a:gd name="connsiteY109" fmla="*/ 4481577 h 6184462"/>
              <a:gd name="connsiteX110" fmla="*/ 5728238 w 6191980"/>
              <a:gd name="connsiteY110" fmla="*/ 4517249 h 6184462"/>
              <a:gd name="connsiteX111" fmla="*/ 5679425 w 6191980"/>
              <a:gd name="connsiteY111" fmla="*/ 4552921 h 6184462"/>
              <a:gd name="connsiteX112" fmla="*/ 5634364 w 6191980"/>
              <a:gd name="connsiteY112" fmla="*/ 4588593 h 6184462"/>
              <a:gd name="connsiteX113" fmla="*/ 5591181 w 6191980"/>
              <a:gd name="connsiteY113" fmla="*/ 4626142 h 6184462"/>
              <a:gd name="connsiteX114" fmla="*/ 5553632 w 6191980"/>
              <a:gd name="connsiteY114" fmla="*/ 4669325 h 6184462"/>
              <a:gd name="connsiteX115" fmla="*/ 5519836 w 6191980"/>
              <a:gd name="connsiteY115" fmla="*/ 4710630 h 6184462"/>
              <a:gd name="connsiteX116" fmla="*/ 5493550 w 6191980"/>
              <a:gd name="connsiteY116" fmla="*/ 4757566 h 6184462"/>
              <a:gd name="connsiteX117" fmla="*/ 5471021 w 6191980"/>
              <a:gd name="connsiteY117" fmla="*/ 4808259 h 6184462"/>
              <a:gd name="connsiteX118" fmla="*/ 5452246 w 6191980"/>
              <a:gd name="connsiteY118" fmla="*/ 4862708 h 6184462"/>
              <a:gd name="connsiteX119" fmla="*/ 5435349 w 6191980"/>
              <a:gd name="connsiteY119" fmla="*/ 4919033 h 6184462"/>
              <a:gd name="connsiteX120" fmla="*/ 5420328 w 6191980"/>
              <a:gd name="connsiteY120" fmla="*/ 4975357 h 6184462"/>
              <a:gd name="connsiteX121" fmla="*/ 5405308 w 6191980"/>
              <a:gd name="connsiteY121" fmla="*/ 5033560 h 6184462"/>
              <a:gd name="connsiteX122" fmla="*/ 5388410 w 6191980"/>
              <a:gd name="connsiteY122" fmla="*/ 5088007 h 6184462"/>
              <a:gd name="connsiteX123" fmla="*/ 5369636 w 6191980"/>
              <a:gd name="connsiteY123" fmla="*/ 5142453 h 6184462"/>
              <a:gd name="connsiteX124" fmla="*/ 5347108 w 6191980"/>
              <a:gd name="connsiteY124" fmla="*/ 5193146 h 6184462"/>
              <a:gd name="connsiteX125" fmla="*/ 5318944 w 6191980"/>
              <a:gd name="connsiteY125" fmla="*/ 5238207 h 6184462"/>
              <a:gd name="connsiteX126" fmla="*/ 5285151 w 6191980"/>
              <a:gd name="connsiteY126" fmla="*/ 5279510 h 6184462"/>
              <a:gd name="connsiteX127" fmla="*/ 5243845 w 6191980"/>
              <a:gd name="connsiteY127" fmla="*/ 5313305 h 6184462"/>
              <a:gd name="connsiteX128" fmla="*/ 5198784 w 6191980"/>
              <a:gd name="connsiteY128" fmla="*/ 5341467 h 6184462"/>
              <a:gd name="connsiteX129" fmla="*/ 5148091 w 6191980"/>
              <a:gd name="connsiteY129" fmla="*/ 5363998 h 6184462"/>
              <a:gd name="connsiteX130" fmla="*/ 5093644 w 6191980"/>
              <a:gd name="connsiteY130" fmla="*/ 5382773 h 6184462"/>
              <a:gd name="connsiteX131" fmla="*/ 5039198 w 6191980"/>
              <a:gd name="connsiteY131" fmla="*/ 5399670 h 6184462"/>
              <a:gd name="connsiteX132" fmla="*/ 4980995 w 6191980"/>
              <a:gd name="connsiteY132" fmla="*/ 5414691 h 6184462"/>
              <a:gd name="connsiteX133" fmla="*/ 4924669 w 6191980"/>
              <a:gd name="connsiteY133" fmla="*/ 5429711 h 6184462"/>
              <a:gd name="connsiteX134" fmla="*/ 4868345 w 6191980"/>
              <a:gd name="connsiteY134" fmla="*/ 5446609 h 6184462"/>
              <a:gd name="connsiteX135" fmla="*/ 4813899 w 6191980"/>
              <a:gd name="connsiteY135" fmla="*/ 5465383 h 6184462"/>
              <a:gd name="connsiteX136" fmla="*/ 4763206 w 6191980"/>
              <a:gd name="connsiteY136" fmla="*/ 5487914 h 6184462"/>
              <a:gd name="connsiteX137" fmla="*/ 4716270 w 6191980"/>
              <a:gd name="connsiteY137" fmla="*/ 5514197 h 6184462"/>
              <a:gd name="connsiteX138" fmla="*/ 4674964 w 6191980"/>
              <a:gd name="connsiteY138" fmla="*/ 5547992 h 6184462"/>
              <a:gd name="connsiteX139" fmla="*/ 4631782 w 6191980"/>
              <a:gd name="connsiteY139" fmla="*/ 5585543 h 6184462"/>
              <a:gd name="connsiteX140" fmla="*/ 4594231 w 6191980"/>
              <a:gd name="connsiteY140" fmla="*/ 5628725 h 6184462"/>
              <a:gd name="connsiteX141" fmla="*/ 4558559 w 6191980"/>
              <a:gd name="connsiteY141" fmla="*/ 5673785 h 6184462"/>
              <a:gd name="connsiteX142" fmla="*/ 4522886 w 6191980"/>
              <a:gd name="connsiteY142" fmla="*/ 5720721 h 6184462"/>
              <a:gd name="connsiteX143" fmla="*/ 4487214 w 6191980"/>
              <a:gd name="connsiteY143" fmla="*/ 5767659 h 6184462"/>
              <a:gd name="connsiteX144" fmla="*/ 4451542 w 6191980"/>
              <a:gd name="connsiteY144" fmla="*/ 5812719 h 6184462"/>
              <a:gd name="connsiteX145" fmla="*/ 4412114 w 6191980"/>
              <a:gd name="connsiteY145" fmla="*/ 5855901 h 6184462"/>
              <a:gd name="connsiteX146" fmla="*/ 4372686 w 6191980"/>
              <a:gd name="connsiteY146" fmla="*/ 5893450 h 6184462"/>
              <a:gd name="connsiteX147" fmla="*/ 4327628 w 6191980"/>
              <a:gd name="connsiteY147" fmla="*/ 5925368 h 6184462"/>
              <a:gd name="connsiteX148" fmla="*/ 4280690 w 6191980"/>
              <a:gd name="connsiteY148" fmla="*/ 5949776 h 6184462"/>
              <a:gd name="connsiteX149" fmla="*/ 4224364 w 6191980"/>
              <a:gd name="connsiteY149" fmla="*/ 5966674 h 6184462"/>
              <a:gd name="connsiteX150" fmla="*/ 4166161 w 6191980"/>
              <a:gd name="connsiteY150" fmla="*/ 5974184 h 6184462"/>
              <a:gd name="connsiteX151" fmla="*/ 4106083 w 6191980"/>
              <a:gd name="connsiteY151" fmla="*/ 5976061 h 6184462"/>
              <a:gd name="connsiteX152" fmla="*/ 4042247 w 6191980"/>
              <a:gd name="connsiteY152" fmla="*/ 5970428 h 6184462"/>
              <a:gd name="connsiteX153" fmla="*/ 3978413 w 6191980"/>
              <a:gd name="connsiteY153" fmla="*/ 5962919 h 6184462"/>
              <a:gd name="connsiteX154" fmla="*/ 3914577 w 6191980"/>
              <a:gd name="connsiteY154" fmla="*/ 5953530 h 6184462"/>
              <a:gd name="connsiteX155" fmla="*/ 3850743 w 6191980"/>
              <a:gd name="connsiteY155" fmla="*/ 5946022 h 6184462"/>
              <a:gd name="connsiteX156" fmla="*/ 3786907 w 6191980"/>
              <a:gd name="connsiteY156" fmla="*/ 5942266 h 6184462"/>
              <a:gd name="connsiteX157" fmla="*/ 3724950 w 6191980"/>
              <a:gd name="connsiteY157" fmla="*/ 5942266 h 6184462"/>
              <a:gd name="connsiteX158" fmla="*/ 3666749 w 6191980"/>
              <a:gd name="connsiteY158" fmla="*/ 5949776 h 6184462"/>
              <a:gd name="connsiteX159" fmla="*/ 3606669 w 6191980"/>
              <a:gd name="connsiteY159" fmla="*/ 5964797 h 6184462"/>
              <a:gd name="connsiteX160" fmla="*/ 3552221 w 6191980"/>
              <a:gd name="connsiteY160" fmla="*/ 5987325 h 6184462"/>
              <a:gd name="connsiteX161" fmla="*/ 3495897 w 6191980"/>
              <a:gd name="connsiteY161" fmla="*/ 6017366 h 6184462"/>
              <a:gd name="connsiteX162" fmla="*/ 3439573 w 6191980"/>
              <a:gd name="connsiteY162" fmla="*/ 6047407 h 6184462"/>
              <a:gd name="connsiteX163" fmla="*/ 3383247 w 6191980"/>
              <a:gd name="connsiteY163" fmla="*/ 6081200 h 6184462"/>
              <a:gd name="connsiteX164" fmla="*/ 3328798 w 6191980"/>
              <a:gd name="connsiteY164" fmla="*/ 6113118 h 6184462"/>
              <a:gd name="connsiteX165" fmla="*/ 3270598 w 6191980"/>
              <a:gd name="connsiteY165" fmla="*/ 6141280 h 6184462"/>
              <a:gd name="connsiteX166" fmla="*/ 3214272 w 6191980"/>
              <a:gd name="connsiteY166" fmla="*/ 6163811 h 6184462"/>
              <a:gd name="connsiteX167" fmla="*/ 3156069 w 6191980"/>
              <a:gd name="connsiteY167" fmla="*/ 6178831 h 6184462"/>
              <a:gd name="connsiteX168" fmla="*/ 3095991 w 6191980"/>
              <a:gd name="connsiteY168" fmla="*/ 6184462 h 6184462"/>
              <a:gd name="connsiteX169" fmla="*/ 3035911 w 6191980"/>
              <a:gd name="connsiteY169" fmla="*/ 6178831 h 6184462"/>
              <a:gd name="connsiteX170" fmla="*/ 2977708 w 6191980"/>
              <a:gd name="connsiteY170" fmla="*/ 6163811 h 6184462"/>
              <a:gd name="connsiteX171" fmla="*/ 2921385 w 6191980"/>
              <a:gd name="connsiteY171" fmla="*/ 6141280 h 6184462"/>
              <a:gd name="connsiteX172" fmla="*/ 2863182 w 6191980"/>
              <a:gd name="connsiteY172" fmla="*/ 6113118 h 6184462"/>
              <a:gd name="connsiteX173" fmla="*/ 2808733 w 6191980"/>
              <a:gd name="connsiteY173" fmla="*/ 6081200 h 6184462"/>
              <a:gd name="connsiteX174" fmla="*/ 2752409 w 6191980"/>
              <a:gd name="connsiteY174" fmla="*/ 6047407 h 6184462"/>
              <a:gd name="connsiteX175" fmla="*/ 2696083 w 6191980"/>
              <a:gd name="connsiteY175" fmla="*/ 6017366 h 6184462"/>
              <a:gd name="connsiteX176" fmla="*/ 2639760 w 6191980"/>
              <a:gd name="connsiteY176" fmla="*/ 5987325 h 6184462"/>
              <a:gd name="connsiteX177" fmla="*/ 2583436 w 6191980"/>
              <a:gd name="connsiteY177" fmla="*/ 5964797 h 6184462"/>
              <a:gd name="connsiteX178" fmla="*/ 2525233 w 6191980"/>
              <a:gd name="connsiteY178" fmla="*/ 5949776 h 6184462"/>
              <a:gd name="connsiteX179" fmla="*/ 2467030 w 6191980"/>
              <a:gd name="connsiteY179" fmla="*/ 5942266 h 6184462"/>
              <a:gd name="connsiteX180" fmla="*/ 2405071 w 6191980"/>
              <a:gd name="connsiteY180" fmla="*/ 5942266 h 6184462"/>
              <a:gd name="connsiteX181" fmla="*/ 2341237 w 6191980"/>
              <a:gd name="connsiteY181" fmla="*/ 5946022 h 6184462"/>
              <a:gd name="connsiteX182" fmla="*/ 2277403 w 6191980"/>
              <a:gd name="connsiteY182" fmla="*/ 5953530 h 6184462"/>
              <a:gd name="connsiteX183" fmla="*/ 2213567 w 6191980"/>
              <a:gd name="connsiteY183" fmla="*/ 5962919 h 6184462"/>
              <a:gd name="connsiteX184" fmla="*/ 2149731 w 6191980"/>
              <a:gd name="connsiteY184" fmla="*/ 5970428 h 6184462"/>
              <a:gd name="connsiteX185" fmla="*/ 2085897 w 6191980"/>
              <a:gd name="connsiteY185" fmla="*/ 5976061 h 6184462"/>
              <a:gd name="connsiteX186" fmla="*/ 2025819 w 6191980"/>
              <a:gd name="connsiteY186" fmla="*/ 5974184 h 6184462"/>
              <a:gd name="connsiteX187" fmla="*/ 1967617 w 6191980"/>
              <a:gd name="connsiteY187" fmla="*/ 5966674 h 6184462"/>
              <a:gd name="connsiteX188" fmla="*/ 1911291 w 6191980"/>
              <a:gd name="connsiteY188" fmla="*/ 5949776 h 6184462"/>
              <a:gd name="connsiteX189" fmla="*/ 1864354 w 6191980"/>
              <a:gd name="connsiteY189" fmla="*/ 5925368 h 6184462"/>
              <a:gd name="connsiteX190" fmla="*/ 1819293 w 6191980"/>
              <a:gd name="connsiteY190" fmla="*/ 5893450 h 6184462"/>
              <a:gd name="connsiteX191" fmla="*/ 1779867 w 6191980"/>
              <a:gd name="connsiteY191" fmla="*/ 5855901 h 6184462"/>
              <a:gd name="connsiteX192" fmla="*/ 1740438 w 6191980"/>
              <a:gd name="connsiteY192" fmla="*/ 5812719 h 6184462"/>
              <a:gd name="connsiteX193" fmla="*/ 1704766 w 6191980"/>
              <a:gd name="connsiteY193" fmla="*/ 5767659 h 6184462"/>
              <a:gd name="connsiteX194" fmla="*/ 1669094 w 6191980"/>
              <a:gd name="connsiteY194" fmla="*/ 5720721 h 6184462"/>
              <a:gd name="connsiteX195" fmla="*/ 1633422 w 6191980"/>
              <a:gd name="connsiteY195" fmla="*/ 5673785 h 6184462"/>
              <a:gd name="connsiteX196" fmla="*/ 1597750 w 6191980"/>
              <a:gd name="connsiteY196" fmla="*/ 5628725 h 6184462"/>
              <a:gd name="connsiteX197" fmla="*/ 1560199 w 6191980"/>
              <a:gd name="connsiteY197" fmla="*/ 5585543 h 6184462"/>
              <a:gd name="connsiteX198" fmla="*/ 1517016 w 6191980"/>
              <a:gd name="connsiteY198" fmla="*/ 5547992 h 6184462"/>
              <a:gd name="connsiteX199" fmla="*/ 1475711 w 6191980"/>
              <a:gd name="connsiteY199" fmla="*/ 5514197 h 6184462"/>
              <a:gd name="connsiteX200" fmla="*/ 1428774 w 6191980"/>
              <a:gd name="connsiteY200" fmla="*/ 5487914 h 6184462"/>
              <a:gd name="connsiteX201" fmla="*/ 1378082 w 6191980"/>
              <a:gd name="connsiteY201" fmla="*/ 5465383 h 6184462"/>
              <a:gd name="connsiteX202" fmla="*/ 1323635 w 6191980"/>
              <a:gd name="connsiteY202" fmla="*/ 5446609 h 6184462"/>
              <a:gd name="connsiteX203" fmla="*/ 1267309 w 6191980"/>
              <a:gd name="connsiteY203" fmla="*/ 5429711 h 6184462"/>
              <a:gd name="connsiteX204" fmla="*/ 1210986 w 6191980"/>
              <a:gd name="connsiteY204" fmla="*/ 5414691 h 6184462"/>
              <a:gd name="connsiteX205" fmla="*/ 1152783 w 6191980"/>
              <a:gd name="connsiteY205" fmla="*/ 5399670 h 6184462"/>
              <a:gd name="connsiteX206" fmla="*/ 1098336 w 6191980"/>
              <a:gd name="connsiteY206" fmla="*/ 5382773 h 6184462"/>
              <a:gd name="connsiteX207" fmla="*/ 1043887 w 6191980"/>
              <a:gd name="connsiteY207" fmla="*/ 5363998 h 6184462"/>
              <a:gd name="connsiteX208" fmla="*/ 993197 w 6191980"/>
              <a:gd name="connsiteY208" fmla="*/ 5341467 h 6184462"/>
              <a:gd name="connsiteX209" fmla="*/ 948135 w 6191980"/>
              <a:gd name="connsiteY209" fmla="*/ 5313305 h 6184462"/>
              <a:gd name="connsiteX210" fmla="*/ 906830 w 6191980"/>
              <a:gd name="connsiteY210" fmla="*/ 5279510 h 6184462"/>
              <a:gd name="connsiteX211" fmla="*/ 873037 w 6191980"/>
              <a:gd name="connsiteY211" fmla="*/ 5238207 h 6184462"/>
              <a:gd name="connsiteX212" fmla="*/ 844875 w 6191980"/>
              <a:gd name="connsiteY212" fmla="*/ 5193146 h 6184462"/>
              <a:gd name="connsiteX213" fmla="*/ 822344 w 6191980"/>
              <a:gd name="connsiteY213" fmla="*/ 5142453 h 6184462"/>
              <a:gd name="connsiteX214" fmla="*/ 803570 w 6191980"/>
              <a:gd name="connsiteY214" fmla="*/ 5088007 h 6184462"/>
              <a:gd name="connsiteX215" fmla="*/ 786672 w 6191980"/>
              <a:gd name="connsiteY215" fmla="*/ 5033560 h 6184462"/>
              <a:gd name="connsiteX216" fmla="*/ 771652 w 6191980"/>
              <a:gd name="connsiteY216" fmla="*/ 4975357 h 6184462"/>
              <a:gd name="connsiteX217" fmla="*/ 756631 w 6191980"/>
              <a:gd name="connsiteY217" fmla="*/ 4919033 h 6184462"/>
              <a:gd name="connsiteX218" fmla="*/ 739734 w 6191980"/>
              <a:gd name="connsiteY218" fmla="*/ 4862708 h 6184462"/>
              <a:gd name="connsiteX219" fmla="*/ 720959 w 6191980"/>
              <a:gd name="connsiteY219" fmla="*/ 4808259 h 6184462"/>
              <a:gd name="connsiteX220" fmla="*/ 698428 w 6191980"/>
              <a:gd name="connsiteY220" fmla="*/ 4757566 h 6184462"/>
              <a:gd name="connsiteX221" fmla="*/ 672143 w 6191980"/>
              <a:gd name="connsiteY221" fmla="*/ 4710630 h 6184462"/>
              <a:gd name="connsiteX222" fmla="*/ 638351 w 6191980"/>
              <a:gd name="connsiteY222" fmla="*/ 4669325 h 6184462"/>
              <a:gd name="connsiteX223" fmla="*/ 600799 w 6191980"/>
              <a:gd name="connsiteY223" fmla="*/ 4626142 h 6184462"/>
              <a:gd name="connsiteX224" fmla="*/ 557617 w 6191980"/>
              <a:gd name="connsiteY224" fmla="*/ 4588593 h 6184462"/>
              <a:gd name="connsiteX225" fmla="*/ 510678 w 6191980"/>
              <a:gd name="connsiteY225" fmla="*/ 4552921 h 6184462"/>
              <a:gd name="connsiteX226" fmla="*/ 463742 w 6191980"/>
              <a:gd name="connsiteY226" fmla="*/ 4517249 h 6184462"/>
              <a:gd name="connsiteX227" fmla="*/ 416805 w 6191980"/>
              <a:gd name="connsiteY227" fmla="*/ 4481577 h 6184462"/>
              <a:gd name="connsiteX228" fmla="*/ 371744 w 6191980"/>
              <a:gd name="connsiteY228" fmla="*/ 4445903 h 6184462"/>
              <a:gd name="connsiteX229" fmla="*/ 328562 w 6191980"/>
              <a:gd name="connsiteY229" fmla="*/ 4406477 h 6184462"/>
              <a:gd name="connsiteX230" fmla="*/ 291012 w 6191980"/>
              <a:gd name="connsiteY230" fmla="*/ 4367050 h 6184462"/>
              <a:gd name="connsiteX231" fmla="*/ 259096 w 6191980"/>
              <a:gd name="connsiteY231" fmla="*/ 4321989 h 6184462"/>
              <a:gd name="connsiteX232" fmla="*/ 234689 w 6191980"/>
              <a:gd name="connsiteY232" fmla="*/ 4275053 h 6184462"/>
              <a:gd name="connsiteX233" fmla="*/ 217791 w 6191980"/>
              <a:gd name="connsiteY233" fmla="*/ 4218729 h 6184462"/>
              <a:gd name="connsiteX234" fmla="*/ 210281 w 6191980"/>
              <a:gd name="connsiteY234" fmla="*/ 4160526 h 6184462"/>
              <a:gd name="connsiteX235" fmla="*/ 208402 w 6191980"/>
              <a:gd name="connsiteY235" fmla="*/ 4100444 h 6184462"/>
              <a:gd name="connsiteX236" fmla="*/ 214035 w 6191980"/>
              <a:gd name="connsiteY236" fmla="*/ 4036610 h 6184462"/>
              <a:gd name="connsiteX237" fmla="*/ 221545 w 6191980"/>
              <a:gd name="connsiteY237" fmla="*/ 3972776 h 6184462"/>
              <a:gd name="connsiteX238" fmla="*/ 230932 w 6191980"/>
              <a:gd name="connsiteY238" fmla="*/ 3908940 h 6184462"/>
              <a:gd name="connsiteX239" fmla="*/ 238443 w 6191980"/>
              <a:gd name="connsiteY239" fmla="*/ 3845106 h 6184462"/>
              <a:gd name="connsiteX240" fmla="*/ 242199 w 6191980"/>
              <a:gd name="connsiteY240" fmla="*/ 3781272 h 6184462"/>
              <a:gd name="connsiteX241" fmla="*/ 242199 w 6191980"/>
              <a:gd name="connsiteY241" fmla="*/ 3719313 h 6184462"/>
              <a:gd name="connsiteX242" fmla="*/ 234689 w 6191980"/>
              <a:gd name="connsiteY242" fmla="*/ 3661113 h 6184462"/>
              <a:gd name="connsiteX243" fmla="*/ 219668 w 6191980"/>
              <a:gd name="connsiteY243" fmla="*/ 3602910 h 6184462"/>
              <a:gd name="connsiteX244" fmla="*/ 197138 w 6191980"/>
              <a:gd name="connsiteY244" fmla="*/ 3548461 h 6184462"/>
              <a:gd name="connsiteX245" fmla="*/ 168976 w 6191980"/>
              <a:gd name="connsiteY245" fmla="*/ 3492137 h 6184462"/>
              <a:gd name="connsiteX246" fmla="*/ 137057 w 6191980"/>
              <a:gd name="connsiteY246" fmla="*/ 3435814 h 6184462"/>
              <a:gd name="connsiteX247" fmla="*/ 103264 w 6191980"/>
              <a:gd name="connsiteY247" fmla="*/ 3379488 h 6184462"/>
              <a:gd name="connsiteX248" fmla="*/ 71346 w 6191980"/>
              <a:gd name="connsiteY248" fmla="*/ 3325039 h 6184462"/>
              <a:gd name="connsiteX249" fmla="*/ 43182 w 6191980"/>
              <a:gd name="connsiteY249" fmla="*/ 3266839 h 6184462"/>
              <a:gd name="connsiteX250" fmla="*/ 20654 w 6191980"/>
              <a:gd name="connsiteY250" fmla="*/ 3210513 h 6184462"/>
              <a:gd name="connsiteX251" fmla="*/ 5634 w 6191980"/>
              <a:gd name="connsiteY251" fmla="*/ 3152310 h 6184462"/>
              <a:gd name="connsiteX252" fmla="*/ 0 w 6191980"/>
              <a:gd name="connsiteY252" fmla="*/ 3092230 h 6184462"/>
              <a:gd name="connsiteX253" fmla="*/ 5634 w 6191980"/>
              <a:gd name="connsiteY253" fmla="*/ 3032152 h 6184462"/>
              <a:gd name="connsiteX254" fmla="*/ 20654 w 6191980"/>
              <a:gd name="connsiteY254" fmla="*/ 2973950 h 6184462"/>
              <a:gd name="connsiteX255" fmla="*/ 43182 w 6191980"/>
              <a:gd name="connsiteY255" fmla="*/ 2917624 h 6184462"/>
              <a:gd name="connsiteX256" fmla="*/ 71346 w 6191980"/>
              <a:gd name="connsiteY256" fmla="*/ 2859423 h 6184462"/>
              <a:gd name="connsiteX257" fmla="*/ 103264 w 6191980"/>
              <a:gd name="connsiteY257" fmla="*/ 2804974 h 6184462"/>
              <a:gd name="connsiteX258" fmla="*/ 137057 w 6191980"/>
              <a:gd name="connsiteY258" fmla="*/ 2748651 h 6184462"/>
              <a:gd name="connsiteX259" fmla="*/ 168976 w 6191980"/>
              <a:gd name="connsiteY259" fmla="*/ 2692325 h 6184462"/>
              <a:gd name="connsiteX260" fmla="*/ 197138 w 6191980"/>
              <a:gd name="connsiteY260" fmla="*/ 2636001 h 6184462"/>
              <a:gd name="connsiteX261" fmla="*/ 219668 w 6191980"/>
              <a:gd name="connsiteY261" fmla="*/ 2581552 h 6184462"/>
              <a:gd name="connsiteX262" fmla="*/ 234689 w 6191980"/>
              <a:gd name="connsiteY262" fmla="*/ 2523350 h 6184462"/>
              <a:gd name="connsiteX263" fmla="*/ 242199 w 6191980"/>
              <a:gd name="connsiteY263" fmla="*/ 2465149 h 6184462"/>
              <a:gd name="connsiteX264" fmla="*/ 242199 w 6191980"/>
              <a:gd name="connsiteY264" fmla="*/ 2403192 h 6184462"/>
              <a:gd name="connsiteX265" fmla="*/ 238443 w 6191980"/>
              <a:gd name="connsiteY265" fmla="*/ 2339356 h 6184462"/>
              <a:gd name="connsiteX266" fmla="*/ 230932 w 6191980"/>
              <a:gd name="connsiteY266" fmla="*/ 2275522 h 6184462"/>
              <a:gd name="connsiteX267" fmla="*/ 221545 w 6191980"/>
              <a:gd name="connsiteY267" fmla="*/ 2211686 h 6184462"/>
              <a:gd name="connsiteX268" fmla="*/ 214035 w 6191980"/>
              <a:gd name="connsiteY268" fmla="*/ 2147852 h 6184462"/>
              <a:gd name="connsiteX269" fmla="*/ 208402 w 6191980"/>
              <a:gd name="connsiteY269" fmla="*/ 2084018 h 6184462"/>
              <a:gd name="connsiteX270" fmla="*/ 210281 w 6191980"/>
              <a:gd name="connsiteY270" fmla="*/ 2023938 h 6184462"/>
              <a:gd name="connsiteX271" fmla="*/ 217791 w 6191980"/>
              <a:gd name="connsiteY271" fmla="*/ 1965736 h 6184462"/>
              <a:gd name="connsiteX272" fmla="*/ 234689 w 6191980"/>
              <a:gd name="connsiteY272" fmla="*/ 1909410 h 6184462"/>
              <a:gd name="connsiteX273" fmla="*/ 259096 w 6191980"/>
              <a:gd name="connsiteY273" fmla="*/ 1862474 h 6184462"/>
              <a:gd name="connsiteX274" fmla="*/ 291012 w 6191980"/>
              <a:gd name="connsiteY274" fmla="*/ 1817414 h 6184462"/>
              <a:gd name="connsiteX275" fmla="*/ 328562 w 6191980"/>
              <a:gd name="connsiteY275" fmla="*/ 1777986 h 6184462"/>
              <a:gd name="connsiteX276" fmla="*/ 371744 w 6191980"/>
              <a:gd name="connsiteY276" fmla="*/ 1738560 h 6184462"/>
              <a:gd name="connsiteX277" fmla="*/ 416805 w 6191980"/>
              <a:gd name="connsiteY277" fmla="*/ 1702885 h 6184462"/>
              <a:gd name="connsiteX278" fmla="*/ 463742 w 6191980"/>
              <a:gd name="connsiteY278" fmla="*/ 1667213 h 6184462"/>
              <a:gd name="connsiteX279" fmla="*/ 510678 w 6191980"/>
              <a:gd name="connsiteY279" fmla="*/ 1631541 h 6184462"/>
              <a:gd name="connsiteX280" fmla="*/ 557617 w 6191980"/>
              <a:gd name="connsiteY280" fmla="*/ 1595869 h 6184462"/>
              <a:gd name="connsiteX281" fmla="*/ 600799 w 6191980"/>
              <a:gd name="connsiteY281" fmla="*/ 1558320 h 6184462"/>
              <a:gd name="connsiteX282" fmla="*/ 638351 w 6191980"/>
              <a:gd name="connsiteY282" fmla="*/ 1515138 h 6184462"/>
              <a:gd name="connsiteX283" fmla="*/ 672143 w 6191980"/>
              <a:gd name="connsiteY283" fmla="*/ 1473832 h 6184462"/>
              <a:gd name="connsiteX284" fmla="*/ 698428 w 6191980"/>
              <a:gd name="connsiteY284" fmla="*/ 1426896 h 6184462"/>
              <a:gd name="connsiteX285" fmla="*/ 720959 w 6191980"/>
              <a:gd name="connsiteY285" fmla="*/ 1376203 h 6184462"/>
              <a:gd name="connsiteX286" fmla="*/ 739734 w 6191980"/>
              <a:gd name="connsiteY286" fmla="*/ 1321755 h 6184462"/>
              <a:gd name="connsiteX287" fmla="*/ 756631 w 6191980"/>
              <a:gd name="connsiteY287" fmla="*/ 1265429 h 6184462"/>
              <a:gd name="connsiteX288" fmla="*/ 771652 w 6191980"/>
              <a:gd name="connsiteY288" fmla="*/ 1209105 h 6184462"/>
              <a:gd name="connsiteX289" fmla="*/ 786672 w 6191980"/>
              <a:gd name="connsiteY289" fmla="*/ 1150903 h 6184462"/>
              <a:gd name="connsiteX290" fmla="*/ 803570 w 6191980"/>
              <a:gd name="connsiteY290" fmla="*/ 1096456 h 6184462"/>
              <a:gd name="connsiteX291" fmla="*/ 822344 w 6191980"/>
              <a:gd name="connsiteY291" fmla="*/ 1042007 h 6184462"/>
              <a:gd name="connsiteX292" fmla="*/ 844875 w 6191980"/>
              <a:gd name="connsiteY292" fmla="*/ 991317 h 6184462"/>
              <a:gd name="connsiteX293" fmla="*/ 873037 w 6191980"/>
              <a:gd name="connsiteY293" fmla="*/ 946257 h 6184462"/>
              <a:gd name="connsiteX294" fmla="*/ 906830 w 6191980"/>
              <a:gd name="connsiteY294" fmla="*/ 904952 h 6184462"/>
              <a:gd name="connsiteX295" fmla="*/ 948135 w 6191980"/>
              <a:gd name="connsiteY295" fmla="*/ 871157 h 6184462"/>
              <a:gd name="connsiteX296" fmla="*/ 993197 w 6191980"/>
              <a:gd name="connsiteY296" fmla="*/ 842995 h 6184462"/>
              <a:gd name="connsiteX297" fmla="*/ 1043887 w 6191980"/>
              <a:gd name="connsiteY297" fmla="*/ 820464 h 6184462"/>
              <a:gd name="connsiteX298" fmla="*/ 1098336 w 6191980"/>
              <a:gd name="connsiteY298" fmla="*/ 801690 h 6184462"/>
              <a:gd name="connsiteX299" fmla="*/ 1152783 w 6191980"/>
              <a:gd name="connsiteY299" fmla="*/ 784792 h 6184462"/>
              <a:gd name="connsiteX300" fmla="*/ 1210986 w 6191980"/>
              <a:gd name="connsiteY300" fmla="*/ 769772 h 6184462"/>
              <a:gd name="connsiteX301" fmla="*/ 1267309 w 6191980"/>
              <a:gd name="connsiteY301" fmla="*/ 754751 h 6184462"/>
              <a:gd name="connsiteX302" fmla="*/ 1323635 w 6191980"/>
              <a:gd name="connsiteY302" fmla="*/ 737854 h 6184462"/>
              <a:gd name="connsiteX303" fmla="*/ 1378082 w 6191980"/>
              <a:gd name="connsiteY303" fmla="*/ 719079 h 6184462"/>
              <a:gd name="connsiteX304" fmla="*/ 1428774 w 6191980"/>
              <a:gd name="connsiteY304" fmla="*/ 696549 h 6184462"/>
              <a:gd name="connsiteX305" fmla="*/ 1475711 w 6191980"/>
              <a:gd name="connsiteY305" fmla="*/ 670266 h 6184462"/>
              <a:gd name="connsiteX306" fmla="*/ 1517016 w 6191980"/>
              <a:gd name="connsiteY306" fmla="*/ 636471 h 6184462"/>
              <a:gd name="connsiteX307" fmla="*/ 1560199 w 6191980"/>
              <a:gd name="connsiteY307" fmla="*/ 598919 h 6184462"/>
              <a:gd name="connsiteX308" fmla="*/ 1597750 w 6191980"/>
              <a:gd name="connsiteY308" fmla="*/ 555737 h 6184462"/>
              <a:gd name="connsiteX309" fmla="*/ 1633422 w 6191980"/>
              <a:gd name="connsiteY309" fmla="*/ 510678 h 6184462"/>
              <a:gd name="connsiteX310" fmla="*/ 1669094 w 6191980"/>
              <a:gd name="connsiteY310" fmla="*/ 463741 h 6184462"/>
              <a:gd name="connsiteX311" fmla="*/ 1704766 w 6191980"/>
              <a:gd name="connsiteY311" fmla="*/ 416803 h 6184462"/>
              <a:gd name="connsiteX312" fmla="*/ 1740438 w 6191980"/>
              <a:gd name="connsiteY312" fmla="*/ 371743 h 6184462"/>
              <a:gd name="connsiteX313" fmla="*/ 1779867 w 6191980"/>
              <a:gd name="connsiteY313" fmla="*/ 328561 h 6184462"/>
              <a:gd name="connsiteX314" fmla="*/ 1819293 w 6191980"/>
              <a:gd name="connsiteY314" fmla="*/ 291012 h 6184462"/>
              <a:gd name="connsiteX315" fmla="*/ 1864354 w 6191980"/>
              <a:gd name="connsiteY315" fmla="*/ 259094 h 6184462"/>
              <a:gd name="connsiteX316" fmla="*/ 1911291 w 6191980"/>
              <a:gd name="connsiteY316" fmla="*/ 234686 h 6184462"/>
              <a:gd name="connsiteX317" fmla="*/ 1967617 w 6191980"/>
              <a:gd name="connsiteY317" fmla="*/ 217789 h 6184462"/>
              <a:gd name="connsiteX318" fmla="*/ 2025819 w 6191980"/>
              <a:gd name="connsiteY318" fmla="*/ 210279 h 6184462"/>
              <a:gd name="connsiteX319" fmla="*/ 2085897 w 6191980"/>
              <a:gd name="connsiteY319" fmla="*/ 208401 h 6184462"/>
              <a:gd name="connsiteX320" fmla="*/ 2149731 w 6191980"/>
              <a:gd name="connsiteY320" fmla="*/ 214035 h 6184462"/>
              <a:gd name="connsiteX321" fmla="*/ 2213567 w 6191980"/>
              <a:gd name="connsiteY321" fmla="*/ 221545 h 6184462"/>
              <a:gd name="connsiteX322" fmla="*/ 2277403 w 6191980"/>
              <a:gd name="connsiteY322" fmla="*/ 230932 h 6184462"/>
              <a:gd name="connsiteX323" fmla="*/ 2341237 w 6191980"/>
              <a:gd name="connsiteY323" fmla="*/ 238443 h 6184462"/>
              <a:gd name="connsiteX324" fmla="*/ 2405071 w 6191980"/>
              <a:gd name="connsiteY324" fmla="*/ 242197 h 6184462"/>
              <a:gd name="connsiteX325" fmla="*/ 2467030 w 6191980"/>
              <a:gd name="connsiteY325" fmla="*/ 242197 h 6184462"/>
              <a:gd name="connsiteX326" fmla="*/ 2525233 w 6191980"/>
              <a:gd name="connsiteY326" fmla="*/ 234686 h 6184462"/>
              <a:gd name="connsiteX327" fmla="*/ 2583436 w 6191980"/>
              <a:gd name="connsiteY327" fmla="*/ 219666 h 6184462"/>
              <a:gd name="connsiteX328" fmla="*/ 2639760 w 6191980"/>
              <a:gd name="connsiteY328" fmla="*/ 197137 h 6184462"/>
              <a:gd name="connsiteX329" fmla="*/ 2696083 w 6191980"/>
              <a:gd name="connsiteY329" fmla="*/ 167096 h 6184462"/>
              <a:gd name="connsiteX330" fmla="*/ 2752409 w 6191980"/>
              <a:gd name="connsiteY330" fmla="*/ 137057 h 6184462"/>
              <a:gd name="connsiteX331" fmla="*/ 2808733 w 6191980"/>
              <a:gd name="connsiteY331" fmla="*/ 103262 h 6184462"/>
              <a:gd name="connsiteX332" fmla="*/ 2863182 w 6191980"/>
              <a:gd name="connsiteY332" fmla="*/ 71344 h 6184462"/>
              <a:gd name="connsiteX333" fmla="*/ 2921385 w 6191980"/>
              <a:gd name="connsiteY333" fmla="*/ 43182 h 6184462"/>
              <a:gd name="connsiteX334" fmla="*/ 2977708 w 6191980"/>
              <a:gd name="connsiteY334" fmla="*/ 20652 h 6184462"/>
              <a:gd name="connsiteX335" fmla="*/ 3035911 w 6191980"/>
              <a:gd name="connsiteY335" fmla="*/ 5631 h 61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6191980" h="6184462">
                <a:moveTo>
                  <a:pt x="3095991" y="0"/>
                </a:moveTo>
                <a:lnTo>
                  <a:pt x="3156069" y="5631"/>
                </a:lnTo>
                <a:lnTo>
                  <a:pt x="3214272" y="20652"/>
                </a:lnTo>
                <a:lnTo>
                  <a:pt x="3270598" y="43182"/>
                </a:lnTo>
                <a:lnTo>
                  <a:pt x="3328798" y="71344"/>
                </a:lnTo>
                <a:lnTo>
                  <a:pt x="3383247" y="103262"/>
                </a:lnTo>
                <a:lnTo>
                  <a:pt x="3439573" y="137057"/>
                </a:lnTo>
                <a:lnTo>
                  <a:pt x="3495897" y="167096"/>
                </a:lnTo>
                <a:lnTo>
                  <a:pt x="3552221" y="197137"/>
                </a:lnTo>
                <a:lnTo>
                  <a:pt x="3606669" y="219666"/>
                </a:lnTo>
                <a:lnTo>
                  <a:pt x="3666749" y="234686"/>
                </a:lnTo>
                <a:lnTo>
                  <a:pt x="3724950" y="242197"/>
                </a:lnTo>
                <a:lnTo>
                  <a:pt x="3786907" y="242197"/>
                </a:lnTo>
                <a:lnTo>
                  <a:pt x="3850743" y="238443"/>
                </a:lnTo>
                <a:lnTo>
                  <a:pt x="3914577" y="230932"/>
                </a:lnTo>
                <a:lnTo>
                  <a:pt x="3978413" y="221545"/>
                </a:lnTo>
                <a:lnTo>
                  <a:pt x="4042247" y="214035"/>
                </a:lnTo>
                <a:lnTo>
                  <a:pt x="4106083" y="208401"/>
                </a:lnTo>
                <a:lnTo>
                  <a:pt x="4166161" y="210279"/>
                </a:lnTo>
                <a:lnTo>
                  <a:pt x="4224364" y="217789"/>
                </a:lnTo>
                <a:lnTo>
                  <a:pt x="4280690" y="234686"/>
                </a:lnTo>
                <a:lnTo>
                  <a:pt x="4327628" y="259094"/>
                </a:lnTo>
                <a:lnTo>
                  <a:pt x="4372686" y="291012"/>
                </a:lnTo>
                <a:lnTo>
                  <a:pt x="4412114" y="328561"/>
                </a:lnTo>
                <a:lnTo>
                  <a:pt x="4451542" y="371743"/>
                </a:lnTo>
                <a:lnTo>
                  <a:pt x="4487214" y="416803"/>
                </a:lnTo>
                <a:lnTo>
                  <a:pt x="4522886" y="463741"/>
                </a:lnTo>
                <a:lnTo>
                  <a:pt x="4558559" y="510678"/>
                </a:lnTo>
                <a:lnTo>
                  <a:pt x="4594231" y="555737"/>
                </a:lnTo>
                <a:lnTo>
                  <a:pt x="4631782" y="598919"/>
                </a:lnTo>
                <a:lnTo>
                  <a:pt x="4674964" y="636471"/>
                </a:lnTo>
                <a:lnTo>
                  <a:pt x="4716270" y="670266"/>
                </a:lnTo>
                <a:lnTo>
                  <a:pt x="4763206" y="696549"/>
                </a:lnTo>
                <a:lnTo>
                  <a:pt x="4813899" y="719079"/>
                </a:lnTo>
                <a:lnTo>
                  <a:pt x="4868345" y="737854"/>
                </a:lnTo>
                <a:lnTo>
                  <a:pt x="4924669" y="754751"/>
                </a:lnTo>
                <a:lnTo>
                  <a:pt x="4980995" y="769772"/>
                </a:lnTo>
                <a:lnTo>
                  <a:pt x="5039198" y="784792"/>
                </a:lnTo>
                <a:lnTo>
                  <a:pt x="5093644" y="801690"/>
                </a:lnTo>
                <a:lnTo>
                  <a:pt x="5148091" y="820464"/>
                </a:lnTo>
                <a:lnTo>
                  <a:pt x="5198784" y="842995"/>
                </a:lnTo>
                <a:lnTo>
                  <a:pt x="5243845" y="871157"/>
                </a:lnTo>
                <a:lnTo>
                  <a:pt x="5285151" y="904952"/>
                </a:lnTo>
                <a:lnTo>
                  <a:pt x="5318944" y="946257"/>
                </a:lnTo>
                <a:lnTo>
                  <a:pt x="5347108" y="991317"/>
                </a:lnTo>
                <a:lnTo>
                  <a:pt x="5369636" y="1042007"/>
                </a:lnTo>
                <a:lnTo>
                  <a:pt x="5388410" y="1096456"/>
                </a:lnTo>
                <a:lnTo>
                  <a:pt x="5405308" y="1150903"/>
                </a:lnTo>
                <a:lnTo>
                  <a:pt x="5420328" y="1209105"/>
                </a:lnTo>
                <a:lnTo>
                  <a:pt x="5435349" y="1265429"/>
                </a:lnTo>
                <a:lnTo>
                  <a:pt x="5452246" y="1321755"/>
                </a:lnTo>
                <a:lnTo>
                  <a:pt x="5471021" y="1376203"/>
                </a:lnTo>
                <a:lnTo>
                  <a:pt x="5493550" y="1426896"/>
                </a:lnTo>
                <a:lnTo>
                  <a:pt x="5519836" y="1473832"/>
                </a:lnTo>
                <a:lnTo>
                  <a:pt x="5553632" y="1515138"/>
                </a:lnTo>
                <a:lnTo>
                  <a:pt x="5591181" y="1558320"/>
                </a:lnTo>
                <a:lnTo>
                  <a:pt x="5634364" y="1595869"/>
                </a:lnTo>
                <a:lnTo>
                  <a:pt x="5679425" y="1631541"/>
                </a:lnTo>
                <a:lnTo>
                  <a:pt x="5728238" y="1667213"/>
                </a:lnTo>
                <a:lnTo>
                  <a:pt x="5775175" y="1702885"/>
                </a:lnTo>
                <a:lnTo>
                  <a:pt x="5820236" y="1738560"/>
                </a:lnTo>
                <a:lnTo>
                  <a:pt x="5863416" y="1777986"/>
                </a:lnTo>
                <a:lnTo>
                  <a:pt x="5900968" y="1817414"/>
                </a:lnTo>
                <a:lnTo>
                  <a:pt x="5932886" y="1862474"/>
                </a:lnTo>
                <a:lnTo>
                  <a:pt x="5957294" y="1909410"/>
                </a:lnTo>
                <a:lnTo>
                  <a:pt x="5974191" y="1965736"/>
                </a:lnTo>
                <a:lnTo>
                  <a:pt x="5981700" y="2023938"/>
                </a:lnTo>
                <a:lnTo>
                  <a:pt x="5983578" y="2084018"/>
                </a:lnTo>
                <a:lnTo>
                  <a:pt x="5977945" y="2147852"/>
                </a:lnTo>
                <a:lnTo>
                  <a:pt x="5970435" y="2211686"/>
                </a:lnTo>
                <a:lnTo>
                  <a:pt x="5961048" y="2275522"/>
                </a:lnTo>
                <a:lnTo>
                  <a:pt x="5953538" y="2339356"/>
                </a:lnTo>
                <a:lnTo>
                  <a:pt x="5949784" y="2403192"/>
                </a:lnTo>
                <a:lnTo>
                  <a:pt x="5949784" y="2465149"/>
                </a:lnTo>
                <a:lnTo>
                  <a:pt x="5957294" y="2523350"/>
                </a:lnTo>
                <a:lnTo>
                  <a:pt x="5972312" y="2581552"/>
                </a:lnTo>
                <a:lnTo>
                  <a:pt x="5994843" y="2636001"/>
                </a:lnTo>
                <a:lnTo>
                  <a:pt x="6024884" y="2692325"/>
                </a:lnTo>
                <a:lnTo>
                  <a:pt x="6054922" y="2748651"/>
                </a:lnTo>
                <a:lnTo>
                  <a:pt x="6088718" y="2804974"/>
                </a:lnTo>
                <a:lnTo>
                  <a:pt x="6120634" y="2859423"/>
                </a:lnTo>
                <a:lnTo>
                  <a:pt x="6148798" y="2917624"/>
                </a:lnTo>
                <a:lnTo>
                  <a:pt x="6171326" y="2973950"/>
                </a:lnTo>
                <a:lnTo>
                  <a:pt x="6186347" y="3032152"/>
                </a:lnTo>
                <a:lnTo>
                  <a:pt x="6191980" y="3092230"/>
                </a:lnTo>
                <a:lnTo>
                  <a:pt x="6186347" y="3152310"/>
                </a:lnTo>
                <a:lnTo>
                  <a:pt x="6171326" y="3210513"/>
                </a:lnTo>
                <a:lnTo>
                  <a:pt x="6148798" y="3266839"/>
                </a:lnTo>
                <a:lnTo>
                  <a:pt x="6120634" y="3325039"/>
                </a:lnTo>
                <a:lnTo>
                  <a:pt x="6088718" y="3379488"/>
                </a:lnTo>
                <a:lnTo>
                  <a:pt x="6054922" y="3435814"/>
                </a:lnTo>
                <a:lnTo>
                  <a:pt x="6024884" y="3492137"/>
                </a:lnTo>
                <a:lnTo>
                  <a:pt x="5994843" y="3548461"/>
                </a:lnTo>
                <a:lnTo>
                  <a:pt x="5972312" y="3602910"/>
                </a:lnTo>
                <a:lnTo>
                  <a:pt x="5957294" y="3661113"/>
                </a:lnTo>
                <a:lnTo>
                  <a:pt x="5949784" y="3719313"/>
                </a:lnTo>
                <a:lnTo>
                  <a:pt x="5949784" y="3781272"/>
                </a:lnTo>
                <a:lnTo>
                  <a:pt x="5953538" y="3845106"/>
                </a:lnTo>
                <a:lnTo>
                  <a:pt x="5961048" y="3908940"/>
                </a:lnTo>
                <a:lnTo>
                  <a:pt x="5970435" y="3972776"/>
                </a:lnTo>
                <a:lnTo>
                  <a:pt x="5977945" y="4036610"/>
                </a:lnTo>
                <a:lnTo>
                  <a:pt x="5983578" y="4100444"/>
                </a:lnTo>
                <a:lnTo>
                  <a:pt x="5981700" y="4160526"/>
                </a:lnTo>
                <a:lnTo>
                  <a:pt x="5974191" y="4218729"/>
                </a:lnTo>
                <a:lnTo>
                  <a:pt x="5957294" y="4275053"/>
                </a:lnTo>
                <a:lnTo>
                  <a:pt x="5932886" y="4321989"/>
                </a:lnTo>
                <a:lnTo>
                  <a:pt x="5900968" y="4367050"/>
                </a:lnTo>
                <a:lnTo>
                  <a:pt x="5863416" y="4406477"/>
                </a:lnTo>
                <a:lnTo>
                  <a:pt x="5820236" y="4445903"/>
                </a:lnTo>
                <a:lnTo>
                  <a:pt x="5775175" y="4481577"/>
                </a:lnTo>
                <a:lnTo>
                  <a:pt x="5728238" y="4517249"/>
                </a:lnTo>
                <a:lnTo>
                  <a:pt x="5679425" y="4552921"/>
                </a:lnTo>
                <a:lnTo>
                  <a:pt x="5634364" y="4588593"/>
                </a:lnTo>
                <a:lnTo>
                  <a:pt x="5591181" y="4626142"/>
                </a:lnTo>
                <a:lnTo>
                  <a:pt x="5553632" y="4669325"/>
                </a:lnTo>
                <a:lnTo>
                  <a:pt x="5519836" y="4710630"/>
                </a:lnTo>
                <a:lnTo>
                  <a:pt x="5493550" y="4757566"/>
                </a:lnTo>
                <a:lnTo>
                  <a:pt x="5471021" y="4808259"/>
                </a:lnTo>
                <a:lnTo>
                  <a:pt x="5452246" y="4862708"/>
                </a:lnTo>
                <a:lnTo>
                  <a:pt x="5435349" y="4919033"/>
                </a:lnTo>
                <a:lnTo>
                  <a:pt x="5420328" y="4975357"/>
                </a:lnTo>
                <a:lnTo>
                  <a:pt x="5405308" y="5033560"/>
                </a:lnTo>
                <a:lnTo>
                  <a:pt x="5388410" y="5088007"/>
                </a:lnTo>
                <a:lnTo>
                  <a:pt x="5369636" y="5142453"/>
                </a:lnTo>
                <a:lnTo>
                  <a:pt x="5347108" y="5193146"/>
                </a:lnTo>
                <a:lnTo>
                  <a:pt x="5318944" y="5238207"/>
                </a:lnTo>
                <a:lnTo>
                  <a:pt x="5285151" y="5279510"/>
                </a:lnTo>
                <a:lnTo>
                  <a:pt x="5243845" y="5313305"/>
                </a:lnTo>
                <a:lnTo>
                  <a:pt x="5198784" y="5341467"/>
                </a:lnTo>
                <a:lnTo>
                  <a:pt x="5148091" y="5363998"/>
                </a:lnTo>
                <a:lnTo>
                  <a:pt x="5093644" y="5382773"/>
                </a:lnTo>
                <a:lnTo>
                  <a:pt x="5039198" y="5399670"/>
                </a:lnTo>
                <a:lnTo>
                  <a:pt x="4980995" y="5414691"/>
                </a:lnTo>
                <a:lnTo>
                  <a:pt x="4924669" y="5429711"/>
                </a:lnTo>
                <a:lnTo>
                  <a:pt x="4868345" y="5446609"/>
                </a:lnTo>
                <a:lnTo>
                  <a:pt x="4813899" y="5465383"/>
                </a:lnTo>
                <a:lnTo>
                  <a:pt x="4763206" y="5487914"/>
                </a:lnTo>
                <a:lnTo>
                  <a:pt x="4716270" y="5514197"/>
                </a:lnTo>
                <a:lnTo>
                  <a:pt x="4674964" y="5547992"/>
                </a:lnTo>
                <a:lnTo>
                  <a:pt x="4631782" y="5585543"/>
                </a:lnTo>
                <a:lnTo>
                  <a:pt x="4594231" y="5628725"/>
                </a:lnTo>
                <a:lnTo>
                  <a:pt x="4558559" y="5673785"/>
                </a:lnTo>
                <a:lnTo>
                  <a:pt x="4522886" y="5720721"/>
                </a:lnTo>
                <a:lnTo>
                  <a:pt x="4487214" y="5767659"/>
                </a:lnTo>
                <a:lnTo>
                  <a:pt x="4451542" y="5812719"/>
                </a:lnTo>
                <a:lnTo>
                  <a:pt x="4412114" y="5855901"/>
                </a:lnTo>
                <a:lnTo>
                  <a:pt x="4372686" y="5893450"/>
                </a:lnTo>
                <a:lnTo>
                  <a:pt x="4327628" y="5925368"/>
                </a:lnTo>
                <a:lnTo>
                  <a:pt x="4280690" y="5949776"/>
                </a:lnTo>
                <a:lnTo>
                  <a:pt x="4224364" y="5966674"/>
                </a:lnTo>
                <a:lnTo>
                  <a:pt x="4166161" y="5974184"/>
                </a:lnTo>
                <a:lnTo>
                  <a:pt x="4106083" y="5976061"/>
                </a:lnTo>
                <a:lnTo>
                  <a:pt x="4042247" y="5970428"/>
                </a:lnTo>
                <a:lnTo>
                  <a:pt x="3978413" y="5962919"/>
                </a:lnTo>
                <a:lnTo>
                  <a:pt x="3914577" y="5953530"/>
                </a:lnTo>
                <a:lnTo>
                  <a:pt x="3850743" y="5946022"/>
                </a:lnTo>
                <a:lnTo>
                  <a:pt x="3786907" y="5942266"/>
                </a:lnTo>
                <a:lnTo>
                  <a:pt x="3724950" y="5942266"/>
                </a:lnTo>
                <a:lnTo>
                  <a:pt x="3666749" y="5949776"/>
                </a:lnTo>
                <a:lnTo>
                  <a:pt x="3606669" y="5964797"/>
                </a:lnTo>
                <a:lnTo>
                  <a:pt x="3552221" y="5987325"/>
                </a:lnTo>
                <a:lnTo>
                  <a:pt x="3495897" y="6017366"/>
                </a:lnTo>
                <a:lnTo>
                  <a:pt x="3439573" y="6047407"/>
                </a:lnTo>
                <a:lnTo>
                  <a:pt x="3383247" y="6081200"/>
                </a:lnTo>
                <a:lnTo>
                  <a:pt x="3328798" y="6113118"/>
                </a:lnTo>
                <a:lnTo>
                  <a:pt x="3270598" y="6141280"/>
                </a:lnTo>
                <a:lnTo>
                  <a:pt x="3214272" y="6163811"/>
                </a:lnTo>
                <a:lnTo>
                  <a:pt x="3156069" y="6178831"/>
                </a:lnTo>
                <a:lnTo>
                  <a:pt x="3095991" y="6184462"/>
                </a:lnTo>
                <a:lnTo>
                  <a:pt x="3035911" y="6178831"/>
                </a:lnTo>
                <a:lnTo>
                  <a:pt x="2977708" y="6163811"/>
                </a:lnTo>
                <a:lnTo>
                  <a:pt x="2921385" y="6141280"/>
                </a:lnTo>
                <a:lnTo>
                  <a:pt x="2863182" y="6113118"/>
                </a:lnTo>
                <a:lnTo>
                  <a:pt x="2808733" y="6081200"/>
                </a:lnTo>
                <a:lnTo>
                  <a:pt x="2752409" y="6047407"/>
                </a:lnTo>
                <a:lnTo>
                  <a:pt x="2696083" y="6017366"/>
                </a:lnTo>
                <a:lnTo>
                  <a:pt x="2639760" y="5987325"/>
                </a:lnTo>
                <a:lnTo>
                  <a:pt x="2583436" y="5964797"/>
                </a:lnTo>
                <a:lnTo>
                  <a:pt x="2525233" y="5949776"/>
                </a:lnTo>
                <a:lnTo>
                  <a:pt x="2467030" y="5942266"/>
                </a:lnTo>
                <a:lnTo>
                  <a:pt x="2405071" y="5942266"/>
                </a:lnTo>
                <a:lnTo>
                  <a:pt x="2341237" y="5946022"/>
                </a:lnTo>
                <a:lnTo>
                  <a:pt x="2277403" y="5953530"/>
                </a:lnTo>
                <a:lnTo>
                  <a:pt x="2213567" y="5962919"/>
                </a:lnTo>
                <a:lnTo>
                  <a:pt x="2149731" y="5970428"/>
                </a:lnTo>
                <a:lnTo>
                  <a:pt x="2085897" y="5976061"/>
                </a:lnTo>
                <a:lnTo>
                  <a:pt x="2025819" y="5974184"/>
                </a:lnTo>
                <a:lnTo>
                  <a:pt x="1967617" y="5966674"/>
                </a:lnTo>
                <a:lnTo>
                  <a:pt x="1911291" y="5949776"/>
                </a:lnTo>
                <a:lnTo>
                  <a:pt x="1864354" y="5925368"/>
                </a:lnTo>
                <a:lnTo>
                  <a:pt x="1819293" y="5893450"/>
                </a:lnTo>
                <a:lnTo>
                  <a:pt x="1779867" y="5855901"/>
                </a:lnTo>
                <a:lnTo>
                  <a:pt x="1740438" y="5812719"/>
                </a:lnTo>
                <a:lnTo>
                  <a:pt x="1704766" y="5767659"/>
                </a:lnTo>
                <a:lnTo>
                  <a:pt x="1669094" y="5720721"/>
                </a:lnTo>
                <a:lnTo>
                  <a:pt x="1633422" y="5673785"/>
                </a:lnTo>
                <a:lnTo>
                  <a:pt x="1597750" y="5628725"/>
                </a:lnTo>
                <a:lnTo>
                  <a:pt x="1560199" y="5585543"/>
                </a:lnTo>
                <a:lnTo>
                  <a:pt x="1517016" y="5547992"/>
                </a:lnTo>
                <a:lnTo>
                  <a:pt x="1475711" y="5514197"/>
                </a:lnTo>
                <a:lnTo>
                  <a:pt x="1428774" y="5487914"/>
                </a:lnTo>
                <a:lnTo>
                  <a:pt x="1378082" y="5465383"/>
                </a:lnTo>
                <a:lnTo>
                  <a:pt x="1323635" y="5446609"/>
                </a:lnTo>
                <a:lnTo>
                  <a:pt x="1267309" y="5429711"/>
                </a:lnTo>
                <a:lnTo>
                  <a:pt x="1210986" y="5414691"/>
                </a:lnTo>
                <a:lnTo>
                  <a:pt x="1152783" y="5399670"/>
                </a:lnTo>
                <a:lnTo>
                  <a:pt x="1098336" y="5382773"/>
                </a:lnTo>
                <a:lnTo>
                  <a:pt x="1043887" y="5363998"/>
                </a:lnTo>
                <a:lnTo>
                  <a:pt x="993197" y="5341467"/>
                </a:lnTo>
                <a:lnTo>
                  <a:pt x="948135" y="5313305"/>
                </a:lnTo>
                <a:lnTo>
                  <a:pt x="906830" y="5279510"/>
                </a:lnTo>
                <a:lnTo>
                  <a:pt x="873037" y="5238207"/>
                </a:lnTo>
                <a:lnTo>
                  <a:pt x="844875" y="5193146"/>
                </a:lnTo>
                <a:lnTo>
                  <a:pt x="822344" y="5142453"/>
                </a:lnTo>
                <a:lnTo>
                  <a:pt x="803570" y="5088007"/>
                </a:lnTo>
                <a:lnTo>
                  <a:pt x="786672" y="5033560"/>
                </a:lnTo>
                <a:lnTo>
                  <a:pt x="771652" y="4975357"/>
                </a:lnTo>
                <a:lnTo>
                  <a:pt x="756631" y="4919033"/>
                </a:lnTo>
                <a:lnTo>
                  <a:pt x="739734" y="4862708"/>
                </a:lnTo>
                <a:lnTo>
                  <a:pt x="720959" y="4808259"/>
                </a:lnTo>
                <a:lnTo>
                  <a:pt x="698428" y="4757566"/>
                </a:lnTo>
                <a:lnTo>
                  <a:pt x="672143" y="4710630"/>
                </a:lnTo>
                <a:lnTo>
                  <a:pt x="638351" y="4669325"/>
                </a:lnTo>
                <a:lnTo>
                  <a:pt x="600799" y="4626142"/>
                </a:lnTo>
                <a:lnTo>
                  <a:pt x="557617" y="4588593"/>
                </a:lnTo>
                <a:lnTo>
                  <a:pt x="510678" y="4552921"/>
                </a:lnTo>
                <a:lnTo>
                  <a:pt x="463742" y="4517249"/>
                </a:lnTo>
                <a:lnTo>
                  <a:pt x="416805" y="4481577"/>
                </a:lnTo>
                <a:lnTo>
                  <a:pt x="371744" y="4445903"/>
                </a:lnTo>
                <a:lnTo>
                  <a:pt x="328562" y="4406477"/>
                </a:lnTo>
                <a:lnTo>
                  <a:pt x="291012" y="4367050"/>
                </a:lnTo>
                <a:lnTo>
                  <a:pt x="259096" y="4321989"/>
                </a:lnTo>
                <a:lnTo>
                  <a:pt x="234689" y="4275053"/>
                </a:lnTo>
                <a:lnTo>
                  <a:pt x="217791" y="4218729"/>
                </a:lnTo>
                <a:lnTo>
                  <a:pt x="210281" y="4160526"/>
                </a:lnTo>
                <a:lnTo>
                  <a:pt x="208402" y="4100444"/>
                </a:lnTo>
                <a:lnTo>
                  <a:pt x="214035" y="4036610"/>
                </a:lnTo>
                <a:lnTo>
                  <a:pt x="221545" y="3972776"/>
                </a:lnTo>
                <a:lnTo>
                  <a:pt x="230932" y="3908940"/>
                </a:lnTo>
                <a:lnTo>
                  <a:pt x="238443" y="3845106"/>
                </a:lnTo>
                <a:lnTo>
                  <a:pt x="242199" y="3781272"/>
                </a:lnTo>
                <a:lnTo>
                  <a:pt x="242199" y="3719313"/>
                </a:lnTo>
                <a:lnTo>
                  <a:pt x="234689" y="3661113"/>
                </a:lnTo>
                <a:lnTo>
                  <a:pt x="219668" y="3602910"/>
                </a:lnTo>
                <a:lnTo>
                  <a:pt x="197138" y="3548461"/>
                </a:lnTo>
                <a:lnTo>
                  <a:pt x="168976" y="3492137"/>
                </a:lnTo>
                <a:lnTo>
                  <a:pt x="137057" y="3435814"/>
                </a:lnTo>
                <a:lnTo>
                  <a:pt x="103264" y="3379488"/>
                </a:lnTo>
                <a:lnTo>
                  <a:pt x="71346" y="3325039"/>
                </a:lnTo>
                <a:lnTo>
                  <a:pt x="43182" y="3266839"/>
                </a:lnTo>
                <a:lnTo>
                  <a:pt x="20654" y="3210513"/>
                </a:lnTo>
                <a:lnTo>
                  <a:pt x="5634" y="3152310"/>
                </a:lnTo>
                <a:lnTo>
                  <a:pt x="0" y="3092230"/>
                </a:lnTo>
                <a:lnTo>
                  <a:pt x="5634" y="3032152"/>
                </a:lnTo>
                <a:lnTo>
                  <a:pt x="20654" y="2973950"/>
                </a:lnTo>
                <a:lnTo>
                  <a:pt x="43182" y="2917624"/>
                </a:lnTo>
                <a:lnTo>
                  <a:pt x="71346" y="2859423"/>
                </a:lnTo>
                <a:lnTo>
                  <a:pt x="103264" y="2804974"/>
                </a:lnTo>
                <a:lnTo>
                  <a:pt x="137057" y="2748651"/>
                </a:lnTo>
                <a:lnTo>
                  <a:pt x="168976" y="2692325"/>
                </a:lnTo>
                <a:lnTo>
                  <a:pt x="197138" y="2636001"/>
                </a:lnTo>
                <a:lnTo>
                  <a:pt x="219668" y="2581552"/>
                </a:lnTo>
                <a:lnTo>
                  <a:pt x="234689" y="2523350"/>
                </a:lnTo>
                <a:lnTo>
                  <a:pt x="242199" y="2465149"/>
                </a:lnTo>
                <a:lnTo>
                  <a:pt x="242199" y="2403192"/>
                </a:lnTo>
                <a:lnTo>
                  <a:pt x="238443" y="2339356"/>
                </a:lnTo>
                <a:lnTo>
                  <a:pt x="230932" y="2275522"/>
                </a:lnTo>
                <a:lnTo>
                  <a:pt x="221545" y="2211686"/>
                </a:lnTo>
                <a:lnTo>
                  <a:pt x="214035" y="2147852"/>
                </a:lnTo>
                <a:lnTo>
                  <a:pt x="208402" y="2084018"/>
                </a:lnTo>
                <a:lnTo>
                  <a:pt x="210281" y="2023938"/>
                </a:lnTo>
                <a:lnTo>
                  <a:pt x="217791" y="1965736"/>
                </a:lnTo>
                <a:lnTo>
                  <a:pt x="234689" y="1909410"/>
                </a:lnTo>
                <a:lnTo>
                  <a:pt x="259096" y="1862474"/>
                </a:lnTo>
                <a:lnTo>
                  <a:pt x="291012" y="1817414"/>
                </a:lnTo>
                <a:lnTo>
                  <a:pt x="328562" y="1777986"/>
                </a:lnTo>
                <a:lnTo>
                  <a:pt x="371744" y="1738560"/>
                </a:lnTo>
                <a:lnTo>
                  <a:pt x="416805" y="1702885"/>
                </a:lnTo>
                <a:lnTo>
                  <a:pt x="463742" y="1667213"/>
                </a:lnTo>
                <a:lnTo>
                  <a:pt x="510678" y="1631541"/>
                </a:lnTo>
                <a:lnTo>
                  <a:pt x="557617" y="1595869"/>
                </a:lnTo>
                <a:lnTo>
                  <a:pt x="600799" y="1558320"/>
                </a:lnTo>
                <a:lnTo>
                  <a:pt x="638351" y="1515138"/>
                </a:lnTo>
                <a:lnTo>
                  <a:pt x="672143" y="1473832"/>
                </a:lnTo>
                <a:lnTo>
                  <a:pt x="698428" y="1426896"/>
                </a:lnTo>
                <a:lnTo>
                  <a:pt x="720959" y="1376203"/>
                </a:lnTo>
                <a:lnTo>
                  <a:pt x="739734" y="1321755"/>
                </a:lnTo>
                <a:lnTo>
                  <a:pt x="756631" y="1265429"/>
                </a:lnTo>
                <a:lnTo>
                  <a:pt x="771652" y="1209105"/>
                </a:lnTo>
                <a:lnTo>
                  <a:pt x="786672" y="1150903"/>
                </a:lnTo>
                <a:lnTo>
                  <a:pt x="803570" y="1096456"/>
                </a:lnTo>
                <a:lnTo>
                  <a:pt x="822344" y="1042007"/>
                </a:lnTo>
                <a:lnTo>
                  <a:pt x="844875" y="991317"/>
                </a:lnTo>
                <a:lnTo>
                  <a:pt x="873037" y="946257"/>
                </a:lnTo>
                <a:lnTo>
                  <a:pt x="906830" y="904952"/>
                </a:lnTo>
                <a:lnTo>
                  <a:pt x="948135" y="871157"/>
                </a:lnTo>
                <a:lnTo>
                  <a:pt x="993197" y="842995"/>
                </a:lnTo>
                <a:lnTo>
                  <a:pt x="1043887" y="820464"/>
                </a:lnTo>
                <a:lnTo>
                  <a:pt x="1098336" y="801690"/>
                </a:lnTo>
                <a:lnTo>
                  <a:pt x="1152783" y="784792"/>
                </a:lnTo>
                <a:lnTo>
                  <a:pt x="1210986" y="769772"/>
                </a:lnTo>
                <a:lnTo>
                  <a:pt x="1267309" y="754751"/>
                </a:lnTo>
                <a:lnTo>
                  <a:pt x="1323635" y="737854"/>
                </a:lnTo>
                <a:lnTo>
                  <a:pt x="1378082" y="719079"/>
                </a:lnTo>
                <a:lnTo>
                  <a:pt x="1428774" y="696549"/>
                </a:lnTo>
                <a:lnTo>
                  <a:pt x="1475711" y="670266"/>
                </a:lnTo>
                <a:lnTo>
                  <a:pt x="1517016" y="636471"/>
                </a:lnTo>
                <a:lnTo>
                  <a:pt x="1560199" y="598919"/>
                </a:lnTo>
                <a:lnTo>
                  <a:pt x="1597750" y="555737"/>
                </a:lnTo>
                <a:lnTo>
                  <a:pt x="1633422" y="510678"/>
                </a:lnTo>
                <a:lnTo>
                  <a:pt x="1669094" y="463741"/>
                </a:lnTo>
                <a:lnTo>
                  <a:pt x="1704766" y="416803"/>
                </a:lnTo>
                <a:lnTo>
                  <a:pt x="1740438" y="371743"/>
                </a:lnTo>
                <a:lnTo>
                  <a:pt x="1779867" y="328561"/>
                </a:lnTo>
                <a:lnTo>
                  <a:pt x="1819293" y="291012"/>
                </a:lnTo>
                <a:lnTo>
                  <a:pt x="1864354" y="259094"/>
                </a:lnTo>
                <a:lnTo>
                  <a:pt x="1911291" y="234686"/>
                </a:lnTo>
                <a:lnTo>
                  <a:pt x="1967617" y="217789"/>
                </a:lnTo>
                <a:lnTo>
                  <a:pt x="2025819" y="210279"/>
                </a:lnTo>
                <a:lnTo>
                  <a:pt x="2085897" y="208401"/>
                </a:lnTo>
                <a:lnTo>
                  <a:pt x="2149731" y="214035"/>
                </a:lnTo>
                <a:lnTo>
                  <a:pt x="2213567" y="221545"/>
                </a:lnTo>
                <a:lnTo>
                  <a:pt x="2277403" y="230932"/>
                </a:lnTo>
                <a:lnTo>
                  <a:pt x="2341237" y="238443"/>
                </a:lnTo>
                <a:lnTo>
                  <a:pt x="2405071" y="242197"/>
                </a:lnTo>
                <a:lnTo>
                  <a:pt x="2467030" y="242197"/>
                </a:lnTo>
                <a:lnTo>
                  <a:pt x="2525233" y="234686"/>
                </a:lnTo>
                <a:lnTo>
                  <a:pt x="2583436" y="219666"/>
                </a:lnTo>
                <a:lnTo>
                  <a:pt x="2639760" y="197137"/>
                </a:lnTo>
                <a:lnTo>
                  <a:pt x="2696083" y="167096"/>
                </a:lnTo>
                <a:lnTo>
                  <a:pt x="2752409" y="137057"/>
                </a:lnTo>
                <a:lnTo>
                  <a:pt x="2808733" y="103262"/>
                </a:lnTo>
                <a:lnTo>
                  <a:pt x="2863182" y="71344"/>
                </a:lnTo>
                <a:lnTo>
                  <a:pt x="2921385" y="43182"/>
                </a:lnTo>
                <a:lnTo>
                  <a:pt x="2977708" y="20652"/>
                </a:lnTo>
                <a:lnTo>
                  <a:pt x="3035911" y="56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7042D35-575D-4898-836D-DA0D5671C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0805" y="2554317"/>
            <a:ext cx="3185554" cy="3181684"/>
          </a:xfrm>
          <a:custGeom>
            <a:avLst/>
            <a:gdLst>
              <a:gd name="connsiteX0" fmla="*/ 3095991 w 6191980"/>
              <a:gd name="connsiteY0" fmla="*/ 0 h 6184462"/>
              <a:gd name="connsiteX1" fmla="*/ 3156069 w 6191980"/>
              <a:gd name="connsiteY1" fmla="*/ 5631 h 6184462"/>
              <a:gd name="connsiteX2" fmla="*/ 3214272 w 6191980"/>
              <a:gd name="connsiteY2" fmla="*/ 20652 h 6184462"/>
              <a:gd name="connsiteX3" fmla="*/ 3270598 w 6191980"/>
              <a:gd name="connsiteY3" fmla="*/ 43182 h 6184462"/>
              <a:gd name="connsiteX4" fmla="*/ 3328798 w 6191980"/>
              <a:gd name="connsiteY4" fmla="*/ 71344 h 6184462"/>
              <a:gd name="connsiteX5" fmla="*/ 3383247 w 6191980"/>
              <a:gd name="connsiteY5" fmla="*/ 103262 h 6184462"/>
              <a:gd name="connsiteX6" fmla="*/ 3439573 w 6191980"/>
              <a:gd name="connsiteY6" fmla="*/ 137057 h 6184462"/>
              <a:gd name="connsiteX7" fmla="*/ 3495897 w 6191980"/>
              <a:gd name="connsiteY7" fmla="*/ 167096 h 6184462"/>
              <a:gd name="connsiteX8" fmla="*/ 3552221 w 6191980"/>
              <a:gd name="connsiteY8" fmla="*/ 197137 h 6184462"/>
              <a:gd name="connsiteX9" fmla="*/ 3606669 w 6191980"/>
              <a:gd name="connsiteY9" fmla="*/ 219666 h 6184462"/>
              <a:gd name="connsiteX10" fmla="*/ 3666749 w 6191980"/>
              <a:gd name="connsiteY10" fmla="*/ 234686 h 6184462"/>
              <a:gd name="connsiteX11" fmla="*/ 3724950 w 6191980"/>
              <a:gd name="connsiteY11" fmla="*/ 242197 h 6184462"/>
              <a:gd name="connsiteX12" fmla="*/ 3786907 w 6191980"/>
              <a:gd name="connsiteY12" fmla="*/ 242197 h 6184462"/>
              <a:gd name="connsiteX13" fmla="*/ 3850743 w 6191980"/>
              <a:gd name="connsiteY13" fmla="*/ 238443 h 6184462"/>
              <a:gd name="connsiteX14" fmla="*/ 3914577 w 6191980"/>
              <a:gd name="connsiteY14" fmla="*/ 230932 h 6184462"/>
              <a:gd name="connsiteX15" fmla="*/ 3978413 w 6191980"/>
              <a:gd name="connsiteY15" fmla="*/ 221545 h 6184462"/>
              <a:gd name="connsiteX16" fmla="*/ 4042247 w 6191980"/>
              <a:gd name="connsiteY16" fmla="*/ 214035 h 6184462"/>
              <a:gd name="connsiteX17" fmla="*/ 4106083 w 6191980"/>
              <a:gd name="connsiteY17" fmla="*/ 208401 h 6184462"/>
              <a:gd name="connsiteX18" fmla="*/ 4166161 w 6191980"/>
              <a:gd name="connsiteY18" fmla="*/ 210279 h 6184462"/>
              <a:gd name="connsiteX19" fmla="*/ 4224364 w 6191980"/>
              <a:gd name="connsiteY19" fmla="*/ 217789 h 6184462"/>
              <a:gd name="connsiteX20" fmla="*/ 4280690 w 6191980"/>
              <a:gd name="connsiteY20" fmla="*/ 234686 h 6184462"/>
              <a:gd name="connsiteX21" fmla="*/ 4327628 w 6191980"/>
              <a:gd name="connsiteY21" fmla="*/ 259094 h 6184462"/>
              <a:gd name="connsiteX22" fmla="*/ 4372686 w 6191980"/>
              <a:gd name="connsiteY22" fmla="*/ 291012 h 6184462"/>
              <a:gd name="connsiteX23" fmla="*/ 4412114 w 6191980"/>
              <a:gd name="connsiteY23" fmla="*/ 328561 h 6184462"/>
              <a:gd name="connsiteX24" fmla="*/ 4451542 w 6191980"/>
              <a:gd name="connsiteY24" fmla="*/ 371743 h 6184462"/>
              <a:gd name="connsiteX25" fmla="*/ 4487214 w 6191980"/>
              <a:gd name="connsiteY25" fmla="*/ 416803 h 6184462"/>
              <a:gd name="connsiteX26" fmla="*/ 4522886 w 6191980"/>
              <a:gd name="connsiteY26" fmla="*/ 463741 h 6184462"/>
              <a:gd name="connsiteX27" fmla="*/ 4558559 w 6191980"/>
              <a:gd name="connsiteY27" fmla="*/ 510678 h 6184462"/>
              <a:gd name="connsiteX28" fmla="*/ 4594231 w 6191980"/>
              <a:gd name="connsiteY28" fmla="*/ 555737 h 6184462"/>
              <a:gd name="connsiteX29" fmla="*/ 4631782 w 6191980"/>
              <a:gd name="connsiteY29" fmla="*/ 598919 h 6184462"/>
              <a:gd name="connsiteX30" fmla="*/ 4674964 w 6191980"/>
              <a:gd name="connsiteY30" fmla="*/ 636471 h 6184462"/>
              <a:gd name="connsiteX31" fmla="*/ 4716270 w 6191980"/>
              <a:gd name="connsiteY31" fmla="*/ 670266 h 6184462"/>
              <a:gd name="connsiteX32" fmla="*/ 4763206 w 6191980"/>
              <a:gd name="connsiteY32" fmla="*/ 696549 h 6184462"/>
              <a:gd name="connsiteX33" fmla="*/ 4813899 w 6191980"/>
              <a:gd name="connsiteY33" fmla="*/ 719079 h 6184462"/>
              <a:gd name="connsiteX34" fmla="*/ 4868345 w 6191980"/>
              <a:gd name="connsiteY34" fmla="*/ 737854 h 6184462"/>
              <a:gd name="connsiteX35" fmla="*/ 4924669 w 6191980"/>
              <a:gd name="connsiteY35" fmla="*/ 754751 h 6184462"/>
              <a:gd name="connsiteX36" fmla="*/ 4980995 w 6191980"/>
              <a:gd name="connsiteY36" fmla="*/ 769772 h 6184462"/>
              <a:gd name="connsiteX37" fmla="*/ 5039198 w 6191980"/>
              <a:gd name="connsiteY37" fmla="*/ 784792 h 6184462"/>
              <a:gd name="connsiteX38" fmla="*/ 5093644 w 6191980"/>
              <a:gd name="connsiteY38" fmla="*/ 801690 h 6184462"/>
              <a:gd name="connsiteX39" fmla="*/ 5148091 w 6191980"/>
              <a:gd name="connsiteY39" fmla="*/ 820464 h 6184462"/>
              <a:gd name="connsiteX40" fmla="*/ 5198784 w 6191980"/>
              <a:gd name="connsiteY40" fmla="*/ 842995 h 6184462"/>
              <a:gd name="connsiteX41" fmla="*/ 5243845 w 6191980"/>
              <a:gd name="connsiteY41" fmla="*/ 871157 h 6184462"/>
              <a:gd name="connsiteX42" fmla="*/ 5285151 w 6191980"/>
              <a:gd name="connsiteY42" fmla="*/ 904952 h 6184462"/>
              <a:gd name="connsiteX43" fmla="*/ 5318944 w 6191980"/>
              <a:gd name="connsiteY43" fmla="*/ 946257 h 6184462"/>
              <a:gd name="connsiteX44" fmla="*/ 5347108 w 6191980"/>
              <a:gd name="connsiteY44" fmla="*/ 991317 h 6184462"/>
              <a:gd name="connsiteX45" fmla="*/ 5369636 w 6191980"/>
              <a:gd name="connsiteY45" fmla="*/ 1042007 h 6184462"/>
              <a:gd name="connsiteX46" fmla="*/ 5388410 w 6191980"/>
              <a:gd name="connsiteY46" fmla="*/ 1096456 h 6184462"/>
              <a:gd name="connsiteX47" fmla="*/ 5405308 w 6191980"/>
              <a:gd name="connsiteY47" fmla="*/ 1150903 h 6184462"/>
              <a:gd name="connsiteX48" fmla="*/ 5420328 w 6191980"/>
              <a:gd name="connsiteY48" fmla="*/ 1209105 h 6184462"/>
              <a:gd name="connsiteX49" fmla="*/ 5435349 w 6191980"/>
              <a:gd name="connsiteY49" fmla="*/ 1265429 h 6184462"/>
              <a:gd name="connsiteX50" fmla="*/ 5452246 w 6191980"/>
              <a:gd name="connsiteY50" fmla="*/ 1321755 h 6184462"/>
              <a:gd name="connsiteX51" fmla="*/ 5471021 w 6191980"/>
              <a:gd name="connsiteY51" fmla="*/ 1376203 h 6184462"/>
              <a:gd name="connsiteX52" fmla="*/ 5493550 w 6191980"/>
              <a:gd name="connsiteY52" fmla="*/ 1426896 h 6184462"/>
              <a:gd name="connsiteX53" fmla="*/ 5519836 w 6191980"/>
              <a:gd name="connsiteY53" fmla="*/ 1473832 h 6184462"/>
              <a:gd name="connsiteX54" fmla="*/ 5553632 w 6191980"/>
              <a:gd name="connsiteY54" fmla="*/ 1515138 h 6184462"/>
              <a:gd name="connsiteX55" fmla="*/ 5591181 w 6191980"/>
              <a:gd name="connsiteY55" fmla="*/ 1558320 h 6184462"/>
              <a:gd name="connsiteX56" fmla="*/ 5634364 w 6191980"/>
              <a:gd name="connsiteY56" fmla="*/ 1595869 h 6184462"/>
              <a:gd name="connsiteX57" fmla="*/ 5679425 w 6191980"/>
              <a:gd name="connsiteY57" fmla="*/ 1631541 h 6184462"/>
              <a:gd name="connsiteX58" fmla="*/ 5728238 w 6191980"/>
              <a:gd name="connsiteY58" fmla="*/ 1667213 h 6184462"/>
              <a:gd name="connsiteX59" fmla="*/ 5775175 w 6191980"/>
              <a:gd name="connsiteY59" fmla="*/ 1702885 h 6184462"/>
              <a:gd name="connsiteX60" fmla="*/ 5820236 w 6191980"/>
              <a:gd name="connsiteY60" fmla="*/ 1738560 h 6184462"/>
              <a:gd name="connsiteX61" fmla="*/ 5863416 w 6191980"/>
              <a:gd name="connsiteY61" fmla="*/ 1777986 h 6184462"/>
              <a:gd name="connsiteX62" fmla="*/ 5900968 w 6191980"/>
              <a:gd name="connsiteY62" fmla="*/ 1817414 h 6184462"/>
              <a:gd name="connsiteX63" fmla="*/ 5932886 w 6191980"/>
              <a:gd name="connsiteY63" fmla="*/ 1862474 h 6184462"/>
              <a:gd name="connsiteX64" fmla="*/ 5957294 w 6191980"/>
              <a:gd name="connsiteY64" fmla="*/ 1909410 h 6184462"/>
              <a:gd name="connsiteX65" fmla="*/ 5974191 w 6191980"/>
              <a:gd name="connsiteY65" fmla="*/ 1965736 h 6184462"/>
              <a:gd name="connsiteX66" fmla="*/ 5981700 w 6191980"/>
              <a:gd name="connsiteY66" fmla="*/ 2023938 h 6184462"/>
              <a:gd name="connsiteX67" fmla="*/ 5983578 w 6191980"/>
              <a:gd name="connsiteY67" fmla="*/ 2084018 h 6184462"/>
              <a:gd name="connsiteX68" fmla="*/ 5977945 w 6191980"/>
              <a:gd name="connsiteY68" fmla="*/ 2147852 h 6184462"/>
              <a:gd name="connsiteX69" fmla="*/ 5970435 w 6191980"/>
              <a:gd name="connsiteY69" fmla="*/ 2211686 h 6184462"/>
              <a:gd name="connsiteX70" fmla="*/ 5961048 w 6191980"/>
              <a:gd name="connsiteY70" fmla="*/ 2275522 h 6184462"/>
              <a:gd name="connsiteX71" fmla="*/ 5953538 w 6191980"/>
              <a:gd name="connsiteY71" fmla="*/ 2339356 h 6184462"/>
              <a:gd name="connsiteX72" fmla="*/ 5949784 w 6191980"/>
              <a:gd name="connsiteY72" fmla="*/ 2403192 h 6184462"/>
              <a:gd name="connsiteX73" fmla="*/ 5949784 w 6191980"/>
              <a:gd name="connsiteY73" fmla="*/ 2465149 h 6184462"/>
              <a:gd name="connsiteX74" fmla="*/ 5957294 w 6191980"/>
              <a:gd name="connsiteY74" fmla="*/ 2523350 h 6184462"/>
              <a:gd name="connsiteX75" fmla="*/ 5972312 w 6191980"/>
              <a:gd name="connsiteY75" fmla="*/ 2581552 h 6184462"/>
              <a:gd name="connsiteX76" fmla="*/ 5994843 w 6191980"/>
              <a:gd name="connsiteY76" fmla="*/ 2636001 h 6184462"/>
              <a:gd name="connsiteX77" fmla="*/ 6024884 w 6191980"/>
              <a:gd name="connsiteY77" fmla="*/ 2692325 h 6184462"/>
              <a:gd name="connsiteX78" fmla="*/ 6054922 w 6191980"/>
              <a:gd name="connsiteY78" fmla="*/ 2748651 h 6184462"/>
              <a:gd name="connsiteX79" fmla="*/ 6088718 w 6191980"/>
              <a:gd name="connsiteY79" fmla="*/ 2804974 h 6184462"/>
              <a:gd name="connsiteX80" fmla="*/ 6120634 w 6191980"/>
              <a:gd name="connsiteY80" fmla="*/ 2859423 h 6184462"/>
              <a:gd name="connsiteX81" fmla="*/ 6148798 w 6191980"/>
              <a:gd name="connsiteY81" fmla="*/ 2917624 h 6184462"/>
              <a:gd name="connsiteX82" fmla="*/ 6171326 w 6191980"/>
              <a:gd name="connsiteY82" fmla="*/ 2973950 h 6184462"/>
              <a:gd name="connsiteX83" fmla="*/ 6186347 w 6191980"/>
              <a:gd name="connsiteY83" fmla="*/ 3032152 h 6184462"/>
              <a:gd name="connsiteX84" fmla="*/ 6191980 w 6191980"/>
              <a:gd name="connsiteY84" fmla="*/ 3092230 h 6184462"/>
              <a:gd name="connsiteX85" fmla="*/ 6186347 w 6191980"/>
              <a:gd name="connsiteY85" fmla="*/ 3152310 h 6184462"/>
              <a:gd name="connsiteX86" fmla="*/ 6171326 w 6191980"/>
              <a:gd name="connsiteY86" fmla="*/ 3210513 h 6184462"/>
              <a:gd name="connsiteX87" fmla="*/ 6148798 w 6191980"/>
              <a:gd name="connsiteY87" fmla="*/ 3266839 h 6184462"/>
              <a:gd name="connsiteX88" fmla="*/ 6120634 w 6191980"/>
              <a:gd name="connsiteY88" fmla="*/ 3325039 h 6184462"/>
              <a:gd name="connsiteX89" fmla="*/ 6088718 w 6191980"/>
              <a:gd name="connsiteY89" fmla="*/ 3379488 h 6184462"/>
              <a:gd name="connsiteX90" fmla="*/ 6054922 w 6191980"/>
              <a:gd name="connsiteY90" fmla="*/ 3435814 h 6184462"/>
              <a:gd name="connsiteX91" fmla="*/ 6024884 w 6191980"/>
              <a:gd name="connsiteY91" fmla="*/ 3492137 h 6184462"/>
              <a:gd name="connsiteX92" fmla="*/ 5994843 w 6191980"/>
              <a:gd name="connsiteY92" fmla="*/ 3548461 h 6184462"/>
              <a:gd name="connsiteX93" fmla="*/ 5972312 w 6191980"/>
              <a:gd name="connsiteY93" fmla="*/ 3602910 h 6184462"/>
              <a:gd name="connsiteX94" fmla="*/ 5957294 w 6191980"/>
              <a:gd name="connsiteY94" fmla="*/ 3661113 h 6184462"/>
              <a:gd name="connsiteX95" fmla="*/ 5949784 w 6191980"/>
              <a:gd name="connsiteY95" fmla="*/ 3719313 h 6184462"/>
              <a:gd name="connsiteX96" fmla="*/ 5949784 w 6191980"/>
              <a:gd name="connsiteY96" fmla="*/ 3781272 h 6184462"/>
              <a:gd name="connsiteX97" fmla="*/ 5953538 w 6191980"/>
              <a:gd name="connsiteY97" fmla="*/ 3845106 h 6184462"/>
              <a:gd name="connsiteX98" fmla="*/ 5961048 w 6191980"/>
              <a:gd name="connsiteY98" fmla="*/ 3908940 h 6184462"/>
              <a:gd name="connsiteX99" fmla="*/ 5970435 w 6191980"/>
              <a:gd name="connsiteY99" fmla="*/ 3972776 h 6184462"/>
              <a:gd name="connsiteX100" fmla="*/ 5977945 w 6191980"/>
              <a:gd name="connsiteY100" fmla="*/ 4036610 h 6184462"/>
              <a:gd name="connsiteX101" fmla="*/ 5983578 w 6191980"/>
              <a:gd name="connsiteY101" fmla="*/ 4100444 h 6184462"/>
              <a:gd name="connsiteX102" fmla="*/ 5981700 w 6191980"/>
              <a:gd name="connsiteY102" fmla="*/ 4160526 h 6184462"/>
              <a:gd name="connsiteX103" fmla="*/ 5974191 w 6191980"/>
              <a:gd name="connsiteY103" fmla="*/ 4218729 h 6184462"/>
              <a:gd name="connsiteX104" fmla="*/ 5957294 w 6191980"/>
              <a:gd name="connsiteY104" fmla="*/ 4275053 h 6184462"/>
              <a:gd name="connsiteX105" fmla="*/ 5932886 w 6191980"/>
              <a:gd name="connsiteY105" fmla="*/ 4321989 h 6184462"/>
              <a:gd name="connsiteX106" fmla="*/ 5900968 w 6191980"/>
              <a:gd name="connsiteY106" fmla="*/ 4367050 h 6184462"/>
              <a:gd name="connsiteX107" fmla="*/ 5863416 w 6191980"/>
              <a:gd name="connsiteY107" fmla="*/ 4406477 h 6184462"/>
              <a:gd name="connsiteX108" fmla="*/ 5820236 w 6191980"/>
              <a:gd name="connsiteY108" fmla="*/ 4445903 h 6184462"/>
              <a:gd name="connsiteX109" fmla="*/ 5775175 w 6191980"/>
              <a:gd name="connsiteY109" fmla="*/ 4481577 h 6184462"/>
              <a:gd name="connsiteX110" fmla="*/ 5728238 w 6191980"/>
              <a:gd name="connsiteY110" fmla="*/ 4517249 h 6184462"/>
              <a:gd name="connsiteX111" fmla="*/ 5679425 w 6191980"/>
              <a:gd name="connsiteY111" fmla="*/ 4552921 h 6184462"/>
              <a:gd name="connsiteX112" fmla="*/ 5634364 w 6191980"/>
              <a:gd name="connsiteY112" fmla="*/ 4588593 h 6184462"/>
              <a:gd name="connsiteX113" fmla="*/ 5591181 w 6191980"/>
              <a:gd name="connsiteY113" fmla="*/ 4626142 h 6184462"/>
              <a:gd name="connsiteX114" fmla="*/ 5553632 w 6191980"/>
              <a:gd name="connsiteY114" fmla="*/ 4669325 h 6184462"/>
              <a:gd name="connsiteX115" fmla="*/ 5519836 w 6191980"/>
              <a:gd name="connsiteY115" fmla="*/ 4710630 h 6184462"/>
              <a:gd name="connsiteX116" fmla="*/ 5493550 w 6191980"/>
              <a:gd name="connsiteY116" fmla="*/ 4757566 h 6184462"/>
              <a:gd name="connsiteX117" fmla="*/ 5471021 w 6191980"/>
              <a:gd name="connsiteY117" fmla="*/ 4808259 h 6184462"/>
              <a:gd name="connsiteX118" fmla="*/ 5452246 w 6191980"/>
              <a:gd name="connsiteY118" fmla="*/ 4862708 h 6184462"/>
              <a:gd name="connsiteX119" fmla="*/ 5435349 w 6191980"/>
              <a:gd name="connsiteY119" fmla="*/ 4919033 h 6184462"/>
              <a:gd name="connsiteX120" fmla="*/ 5420328 w 6191980"/>
              <a:gd name="connsiteY120" fmla="*/ 4975357 h 6184462"/>
              <a:gd name="connsiteX121" fmla="*/ 5405308 w 6191980"/>
              <a:gd name="connsiteY121" fmla="*/ 5033560 h 6184462"/>
              <a:gd name="connsiteX122" fmla="*/ 5388410 w 6191980"/>
              <a:gd name="connsiteY122" fmla="*/ 5088007 h 6184462"/>
              <a:gd name="connsiteX123" fmla="*/ 5369636 w 6191980"/>
              <a:gd name="connsiteY123" fmla="*/ 5142453 h 6184462"/>
              <a:gd name="connsiteX124" fmla="*/ 5347108 w 6191980"/>
              <a:gd name="connsiteY124" fmla="*/ 5193146 h 6184462"/>
              <a:gd name="connsiteX125" fmla="*/ 5318944 w 6191980"/>
              <a:gd name="connsiteY125" fmla="*/ 5238207 h 6184462"/>
              <a:gd name="connsiteX126" fmla="*/ 5285151 w 6191980"/>
              <a:gd name="connsiteY126" fmla="*/ 5279510 h 6184462"/>
              <a:gd name="connsiteX127" fmla="*/ 5243845 w 6191980"/>
              <a:gd name="connsiteY127" fmla="*/ 5313305 h 6184462"/>
              <a:gd name="connsiteX128" fmla="*/ 5198784 w 6191980"/>
              <a:gd name="connsiteY128" fmla="*/ 5341467 h 6184462"/>
              <a:gd name="connsiteX129" fmla="*/ 5148091 w 6191980"/>
              <a:gd name="connsiteY129" fmla="*/ 5363998 h 6184462"/>
              <a:gd name="connsiteX130" fmla="*/ 5093644 w 6191980"/>
              <a:gd name="connsiteY130" fmla="*/ 5382773 h 6184462"/>
              <a:gd name="connsiteX131" fmla="*/ 5039198 w 6191980"/>
              <a:gd name="connsiteY131" fmla="*/ 5399670 h 6184462"/>
              <a:gd name="connsiteX132" fmla="*/ 4980995 w 6191980"/>
              <a:gd name="connsiteY132" fmla="*/ 5414691 h 6184462"/>
              <a:gd name="connsiteX133" fmla="*/ 4924669 w 6191980"/>
              <a:gd name="connsiteY133" fmla="*/ 5429711 h 6184462"/>
              <a:gd name="connsiteX134" fmla="*/ 4868345 w 6191980"/>
              <a:gd name="connsiteY134" fmla="*/ 5446609 h 6184462"/>
              <a:gd name="connsiteX135" fmla="*/ 4813899 w 6191980"/>
              <a:gd name="connsiteY135" fmla="*/ 5465383 h 6184462"/>
              <a:gd name="connsiteX136" fmla="*/ 4763206 w 6191980"/>
              <a:gd name="connsiteY136" fmla="*/ 5487914 h 6184462"/>
              <a:gd name="connsiteX137" fmla="*/ 4716270 w 6191980"/>
              <a:gd name="connsiteY137" fmla="*/ 5514197 h 6184462"/>
              <a:gd name="connsiteX138" fmla="*/ 4674964 w 6191980"/>
              <a:gd name="connsiteY138" fmla="*/ 5547992 h 6184462"/>
              <a:gd name="connsiteX139" fmla="*/ 4631782 w 6191980"/>
              <a:gd name="connsiteY139" fmla="*/ 5585543 h 6184462"/>
              <a:gd name="connsiteX140" fmla="*/ 4594231 w 6191980"/>
              <a:gd name="connsiteY140" fmla="*/ 5628725 h 6184462"/>
              <a:gd name="connsiteX141" fmla="*/ 4558559 w 6191980"/>
              <a:gd name="connsiteY141" fmla="*/ 5673785 h 6184462"/>
              <a:gd name="connsiteX142" fmla="*/ 4522886 w 6191980"/>
              <a:gd name="connsiteY142" fmla="*/ 5720721 h 6184462"/>
              <a:gd name="connsiteX143" fmla="*/ 4487214 w 6191980"/>
              <a:gd name="connsiteY143" fmla="*/ 5767659 h 6184462"/>
              <a:gd name="connsiteX144" fmla="*/ 4451542 w 6191980"/>
              <a:gd name="connsiteY144" fmla="*/ 5812719 h 6184462"/>
              <a:gd name="connsiteX145" fmla="*/ 4412114 w 6191980"/>
              <a:gd name="connsiteY145" fmla="*/ 5855901 h 6184462"/>
              <a:gd name="connsiteX146" fmla="*/ 4372686 w 6191980"/>
              <a:gd name="connsiteY146" fmla="*/ 5893450 h 6184462"/>
              <a:gd name="connsiteX147" fmla="*/ 4327628 w 6191980"/>
              <a:gd name="connsiteY147" fmla="*/ 5925368 h 6184462"/>
              <a:gd name="connsiteX148" fmla="*/ 4280690 w 6191980"/>
              <a:gd name="connsiteY148" fmla="*/ 5949776 h 6184462"/>
              <a:gd name="connsiteX149" fmla="*/ 4224364 w 6191980"/>
              <a:gd name="connsiteY149" fmla="*/ 5966674 h 6184462"/>
              <a:gd name="connsiteX150" fmla="*/ 4166161 w 6191980"/>
              <a:gd name="connsiteY150" fmla="*/ 5974184 h 6184462"/>
              <a:gd name="connsiteX151" fmla="*/ 4106083 w 6191980"/>
              <a:gd name="connsiteY151" fmla="*/ 5976061 h 6184462"/>
              <a:gd name="connsiteX152" fmla="*/ 4042247 w 6191980"/>
              <a:gd name="connsiteY152" fmla="*/ 5970428 h 6184462"/>
              <a:gd name="connsiteX153" fmla="*/ 3978413 w 6191980"/>
              <a:gd name="connsiteY153" fmla="*/ 5962919 h 6184462"/>
              <a:gd name="connsiteX154" fmla="*/ 3914577 w 6191980"/>
              <a:gd name="connsiteY154" fmla="*/ 5953530 h 6184462"/>
              <a:gd name="connsiteX155" fmla="*/ 3850743 w 6191980"/>
              <a:gd name="connsiteY155" fmla="*/ 5946022 h 6184462"/>
              <a:gd name="connsiteX156" fmla="*/ 3786907 w 6191980"/>
              <a:gd name="connsiteY156" fmla="*/ 5942266 h 6184462"/>
              <a:gd name="connsiteX157" fmla="*/ 3724950 w 6191980"/>
              <a:gd name="connsiteY157" fmla="*/ 5942266 h 6184462"/>
              <a:gd name="connsiteX158" fmla="*/ 3666749 w 6191980"/>
              <a:gd name="connsiteY158" fmla="*/ 5949776 h 6184462"/>
              <a:gd name="connsiteX159" fmla="*/ 3606669 w 6191980"/>
              <a:gd name="connsiteY159" fmla="*/ 5964797 h 6184462"/>
              <a:gd name="connsiteX160" fmla="*/ 3552221 w 6191980"/>
              <a:gd name="connsiteY160" fmla="*/ 5987325 h 6184462"/>
              <a:gd name="connsiteX161" fmla="*/ 3495897 w 6191980"/>
              <a:gd name="connsiteY161" fmla="*/ 6017366 h 6184462"/>
              <a:gd name="connsiteX162" fmla="*/ 3439573 w 6191980"/>
              <a:gd name="connsiteY162" fmla="*/ 6047407 h 6184462"/>
              <a:gd name="connsiteX163" fmla="*/ 3383247 w 6191980"/>
              <a:gd name="connsiteY163" fmla="*/ 6081200 h 6184462"/>
              <a:gd name="connsiteX164" fmla="*/ 3328798 w 6191980"/>
              <a:gd name="connsiteY164" fmla="*/ 6113118 h 6184462"/>
              <a:gd name="connsiteX165" fmla="*/ 3270598 w 6191980"/>
              <a:gd name="connsiteY165" fmla="*/ 6141280 h 6184462"/>
              <a:gd name="connsiteX166" fmla="*/ 3214272 w 6191980"/>
              <a:gd name="connsiteY166" fmla="*/ 6163811 h 6184462"/>
              <a:gd name="connsiteX167" fmla="*/ 3156069 w 6191980"/>
              <a:gd name="connsiteY167" fmla="*/ 6178831 h 6184462"/>
              <a:gd name="connsiteX168" fmla="*/ 3095991 w 6191980"/>
              <a:gd name="connsiteY168" fmla="*/ 6184462 h 6184462"/>
              <a:gd name="connsiteX169" fmla="*/ 3035911 w 6191980"/>
              <a:gd name="connsiteY169" fmla="*/ 6178831 h 6184462"/>
              <a:gd name="connsiteX170" fmla="*/ 2977708 w 6191980"/>
              <a:gd name="connsiteY170" fmla="*/ 6163811 h 6184462"/>
              <a:gd name="connsiteX171" fmla="*/ 2921385 w 6191980"/>
              <a:gd name="connsiteY171" fmla="*/ 6141280 h 6184462"/>
              <a:gd name="connsiteX172" fmla="*/ 2863182 w 6191980"/>
              <a:gd name="connsiteY172" fmla="*/ 6113118 h 6184462"/>
              <a:gd name="connsiteX173" fmla="*/ 2808733 w 6191980"/>
              <a:gd name="connsiteY173" fmla="*/ 6081200 h 6184462"/>
              <a:gd name="connsiteX174" fmla="*/ 2752409 w 6191980"/>
              <a:gd name="connsiteY174" fmla="*/ 6047407 h 6184462"/>
              <a:gd name="connsiteX175" fmla="*/ 2696083 w 6191980"/>
              <a:gd name="connsiteY175" fmla="*/ 6017366 h 6184462"/>
              <a:gd name="connsiteX176" fmla="*/ 2639760 w 6191980"/>
              <a:gd name="connsiteY176" fmla="*/ 5987325 h 6184462"/>
              <a:gd name="connsiteX177" fmla="*/ 2583436 w 6191980"/>
              <a:gd name="connsiteY177" fmla="*/ 5964797 h 6184462"/>
              <a:gd name="connsiteX178" fmla="*/ 2525233 w 6191980"/>
              <a:gd name="connsiteY178" fmla="*/ 5949776 h 6184462"/>
              <a:gd name="connsiteX179" fmla="*/ 2467030 w 6191980"/>
              <a:gd name="connsiteY179" fmla="*/ 5942266 h 6184462"/>
              <a:gd name="connsiteX180" fmla="*/ 2405071 w 6191980"/>
              <a:gd name="connsiteY180" fmla="*/ 5942266 h 6184462"/>
              <a:gd name="connsiteX181" fmla="*/ 2341237 w 6191980"/>
              <a:gd name="connsiteY181" fmla="*/ 5946022 h 6184462"/>
              <a:gd name="connsiteX182" fmla="*/ 2277403 w 6191980"/>
              <a:gd name="connsiteY182" fmla="*/ 5953530 h 6184462"/>
              <a:gd name="connsiteX183" fmla="*/ 2213567 w 6191980"/>
              <a:gd name="connsiteY183" fmla="*/ 5962919 h 6184462"/>
              <a:gd name="connsiteX184" fmla="*/ 2149731 w 6191980"/>
              <a:gd name="connsiteY184" fmla="*/ 5970428 h 6184462"/>
              <a:gd name="connsiteX185" fmla="*/ 2085897 w 6191980"/>
              <a:gd name="connsiteY185" fmla="*/ 5976061 h 6184462"/>
              <a:gd name="connsiteX186" fmla="*/ 2025819 w 6191980"/>
              <a:gd name="connsiteY186" fmla="*/ 5974184 h 6184462"/>
              <a:gd name="connsiteX187" fmla="*/ 1967617 w 6191980"/>
              <a:gd name="connsiteY187" fmla="*/ 5966674 h 6184462"/>
              <a:gd name="connsiteX188" fmla="*/ 1911291 w 6191980"/>
              <a:gd name="connsiteY188" fmla="*/ 5949776 h 6184462"/>
              <a:gd name="connsiteX189" fmla="*/ 1864354 w 6191980"/>
              <a:gd name="connsiteY189" fmla="*/ 5925368 h 6184462"/>
              <a:gd name="connsiteX190" fmla="*/ 1819293 w 6191980"/>
              <a:gd name="connsiteY190" fmla="*/ 5893450 h 6184462"/>
              <a:gd name="connsiteX191" fmla="*/ 1779867 w 6191980"/>
              <a:gd name="connsiteY191" fmla="*/ 5855901 h 6184462"/>
              <a:gd name="connsiteX192" fmla="*/ 1740438 w 6191980"/>
              <a:gd name="connsiteY192" fmla="*/ 5812719 h 6184462"/>
              <a:gd name="connsiteX193" fmla="*/ 1704766 w 6191980"/>
              <a:gd name="connsiteY193" fmla="*/ 5767659 h 6184462"/>
              <a:gd name="connsiteX194" fmla="*/ 1669094 w 6191980"/>
              <a:gd name="connsiteY194" fmla="*/ 5720721 h 6184462"/>
              <a:gd name="connsiteX195" fmla="*/ 1633422 w 6191980"/>
              <a:gd name="connsiteY195" fmla="*/ 5673785 h 6184462"/>
              <a:gd name="connsiteX196" fmla="*/ 1597750 w 6191980"/>
              <a:gd name="connsiteY196" fmla="*/ 5628725 h 6184462"/>
              <a:gd name="connsiteX197" fmla="*/ 1560199 w 6191980"/>
              <a:gd name="connsiteY197" fmla="*/ 5585543 h 6184462"/>
              <a:gd name="connsiteX198" fmla="*/ 1517016 w 6191980"/>
              <a:gd name="connsiteY198" fmla="*/ 5547992 h 6184462"/>
              <a:gd name="connsiteX199" fmla="*/ 1475711 w 6191980"/>
              <a:gd name="connsiteY199" fmla="*/ 5514197 h 6184462"/>
              <a:gd name="connsiteX200" fmla="*/ 1428774 w 6191980"/>
              <a:gd name="connsiteY200" fmla="*/ 5487914 h 6184462"/>
              <a:gd name="connsiteX201" fmla="*/ 1378082 w 6191980"/>
              <a:gd name="connsiteY201" fmla="*/ 5465383 h 6184462"/>
              <a:gd name="connsiteX202" fmla="*/ 1323635 w 6191980"/>
              <a:gd name="connsiteY202" fmla="*/ 5446609 h 6184462"/>
              <a:gd name="connsiteX203" fmla="*/ 1267309 w 6191980"/>
              <a:gd name="connsiteY203" fmla="*/ 5429711 h 6184462"/>
              <a:gd name="connsiteX204" fmla="*/ 1210986 w 6191980"/>
              <a:gd name="connsiteY204" fmla="*/ 5414691 h 6184462"/>
              <a:gd name="connsiteX205" fmla="*/ 1152783 w 6191980"/>
              <a:gd name="connsiteY205" fmla="*/ 5399670 h 6184462"/>
              <a:gd name="connsiteX206" fmla="*/ 1098336 w 6191980"/>
              <a:gd name="connsiteY206" fmla="*/ 5382773 h 6184462"/>
              <a:gd name="connsiteX207" fmla="*/ 1043887 w 6191980"/>
              <a:gd name="connsiteY207" fmla="*/ 5363998 h 6184462"/>
              <a:gd name="connsiteX208" fmla="*/ 993197 w 6191980"/>
              <a:gd name="connsiteY208" fmla="*/ 5341467 h 6184462"/>
              <a:gd name="connsiteX209" fmla="*/ 948135 w 6191980"/>
              <a:gd name="connsiteY209" fmla="*/ 5313305 h 6184462"/>
              <a:gd name="connsiteX210" fmla="*/ 906830 w 6191980"/>
              <a:gd name="connsiteY210" fmla="*/ 5279510 h 6184462"/>
              <a:gd name="connsiteX211" fmla="*/ 873037 w 6191980"/>
              <a:gd name="connsiteY211" fmla="*/ 5238207 h 6184462"/>
              <a:gd name="connsiteX212" fmla="*/ 844875 w 6191980"/>
              <a:gd name="connsiteY212" fmla="*/ 5193146 h 6184462"/>
              <a:gd name="connsiteX213" fmla="*/ 822344 w 6191980"/>
              <a:gd name="connsiteY213" fmla="*/ 5142453 h 6184462"/>
              <a:gd name="connsiteX214" fmla="*/ 803570 w 6191980"/>
              <a:gd name="connsiteY214" fmla="*/ 5088007 h 6184462"/>
              <a:gd name="connsiteX215" fmla="*/ 786672 w 6191980"/>
              <a:gd name="connsiteY215" fmla="*/ 5033560 h 6184462"/>
              <a:gd name="connsiteX216" fmla="*/ 771652 w 6191980"/>
              <a:gd name="connsiteY216" fmla="*/ 4975357 h 6184462"/>
              <a:gd name="connsiteX217" fmla="*/ 756631 w 6191980"/>
              <a:gd name="connsiteY217" fmla="*/ 4919033 h 6184462"/>
              <a:gd name="connsiteX218" fmla="*/ 739734 w 6191980"/>
              <a:gd name="connsiteY218" fmla="*/ 4862708 h 6184462"/>
              <a:gd name="connsiteX219" fmla="*/ 720959 w 6191980"/>
              <a:gd name="connsiteY219" fmla="*/ 4808259 h 6184462"/>
              <a:gd name="connsiteX220" fmla="*/ 698428 w 6191980"/>
              <a:gd name="connsiteY220" fmla="*/ 4757566 h 6184462"/>
              <a:gd name="connsiteX221" fmla="*/ 672143 w 6191980"/>
              <a:gd name="connsiteY221" fmla="*/ 4710630 h 6184462"/>
              <a:gd name="connsiteX222" fmla="*/ 638351 w 6191980"/>
              <a:gd name="connsiteY222" fmla="*/ 4669325 h 6184462"/>
              <a:gd name="connsiteX223" fmla="*/ 600799 w 6191980"/>
              <a:gd name="connsiteY223" fmla="*/ 4626142 h 6184462"/>
              <a:gd name="connsiteX224" fmla="*/ 557617 w 6191980"/>
              <a:gd name="connsiteY224" fmla="*/ 4588593 h 6184462"/>
              <a:gd name="connsiteX225" fmla="*/ 510678 w 6191980"/>
              <a:gd name="connsiteY225" fmla="*/ 4552921 h 6184462"/>
              <a:gd name="connsiteX226" fmla="*/ 463742 w 6191980"/>
              <a:gd name="connsiteY226" fmla="*/ 4517249 h 6184462"/>
              <a:gd name="connsiteX227" fmla="*/ 416805 w 6191980"/>
              <a:gd name="connsiteY227" fmla="*/ 4481577 h 6184462"/>
              <a:gd name="connsiteX228" fmla="*/ 371744 w 6191980"/>
              <a:gd name="connsiteY228" fmla="*/ 4445903 h 6184462"/>
              <a:gd name="connsiteX229" fmla="*/ 328562 w 6191980"/>
              <a:gd name="connsiteY229" fmla="*/ 4406477 h 6184462"/>
              <a:gd name="connsiteX230" fmla="*/ 291012 w 6191980"/>
              <a:gd name="connsiteY230" fmla="*/ 4367050 h 6184462"/>
              <a:gd name="connsiteX231" fmla="*/ 259096 w 6191980"/>
              <a:gd name="connsiteY231" fmla="*/ 4321989 h 6184462"/>
              <a:gd name="connsiteX232" fmla="*/ 234689 w 6191980"/>
              <a:gd name="connsiteY232" fmla="*/ 4275053 h 6184462"/>
              <a:gd name="connsiteX233" fmla="*/ 217791 w 6191980"/>
              <a:gd name="connsiteY233" fmla="*/ 4218729 h 6184462"/>
              <a:gd name="connsiteX234" fmla="*/ 210281 w 6191980"/>
              <a:gd name="connsiteY234" fmla="*/ 4160526 h 6184462"/>
              <a:gd name="connsiteX235" fmla="*/ 208402 w 6191980"/>
              <a:gd name="connsiteY235" fmla="*/ 4100444 h 6184462"/>
              <a:gd name="connsiteX236" fmla="*/ 214035 w 6191980"/>
              <a:gd name="connsiteY236" fmla="*/ 4036610 h 6184462"/>
              <a:gd name="connsiteX237" fmla="*/ 221545 w 6191980"/>
              <a:gd name="connsiteY237" fmla="*/ 3972776 h 6184462"/>
              <a:gd name="connsiteX238" fmla="*/ 230932 w 6191980"/>
              <a:gd name="connsiteY238" fmla="*/ 3908940 h 6184462"/>
              <a:gd name="connsiteX239" fmla="*/ 238443 w 6191980"/>
              <a:gd name="connsiteY239" fmla="*/ 3845106 h 6184462"/>
              <a:gd name="connsiteX240" fmla="*/ 242199 w 6191980"/>
              <a:gd name="connsiteY240" fmla="*/ 3781272 h 6184462"/>
              <a:gd name="connsiteX241" fmla="*/ 242199 w 6191980"/>
              <a:gd name="connsiteY241" fmla="*/ 3719313 h 6184462"/>
              <a:gd name="connsiteX242" fmla="*/ 234689 w 6191980"/>
              <a:gd name="connsiteY242" fmla="*/ 3661113 h 6184462"/>
              <a:gd name="connsiteX243" fmla="*/ 219668 w 6191980"/>
              <a:gd name="connsiteY243" fmla="*/ 3602910 h 6184462"/>
              <a:gd name="connsiteX244" fmla="*/ 197138 w 6191980"/>
              <a:gd name="connsiteY244" fmla="*/ 3548461 h 6184462"/>
              <a:gd name="connsiteX245" fmla="*/ 168976 w 6191980"/>
              <a:gd name="connsiteY245" fmla="*/ 3492137 h 6184462"/>
              <a:gd name="connsiteX246" fmla="*/ 137057 w 6191980"/>
              <a:gd name="connsiteY246" fmla="*/ 3435814 h 6184462"/>
              <a:gd name="connsiteX247" fmla="*/ 103264 w 6191980"/>
              <a:gd name="connsiteY247" fmla="*/ 3379488 h 6184462"/>
              <a:gd name="connsiteX248" fmla="*/ 71346 w 6191980"/>
              <a:gd name="connsiteY248" fmla="*/ 3325039 h 6184462"/>
              <a:gd name="connsiteX249" fmla="*/ 43182 w 6191980"/>
              <a:gd name="connsiteY249" fmla="*/ 3266839 h 6184462"/>
              <a:gd name="connsiteX250" fmla="*/ 20654 w 6191980"/>
              <a:gd name="connsiteY250" fmla="*/ 3210513 h 6184462"/>
              <a:gd name="connsiteX251" fmla="*/ 5634 w 6191980"/>
              <a:gd name="connsiteY251" fmla="*/ 3152310 h 6184462"/>
              <a:gd name="connsiteX252" fmla="*/ 0 w 6191980"/>
              <a:gd name="connsiteY252" fmla="*/ 3092230 h 6184462"/>
              <a:gd name="connsiteX253" fmla="*/ 5634 w 6191980"/>
              <a:gd name="connsiteY253" fmla="*/ 3032152 h 6184462"/>
              <a:gd name="connsiteX254" fmla="*/ 20654 w 6191980"/>
              <a:gd name="connsiteY254" fmla="*/ 2973950 h 6184462"/>
              <a:gd name="connsiteX255" fmla="*/ 43182 w 6191980"/>
              <a:gd name="connsiteY255" fmla="*/ 2917624 h 6184462"/>
              <a:gd name="connsiteX256" fmla="*/ 71346 w 6191980"/>
              <a:gd name="connsiteY256" fmla="*/ 2859423 h 6184462"/>
              <a:gd name="connsiteX257" fmla="*/ 103264 w 6191980"/>
              <a:gd name="connsiteY257" fmla="*/ 2804974 h 6184462"/>
              <a:gd name="connsiteX258" fmla="*/ 137057 w 6191980"/>
              <a:gd name="connsiteY258" fmla="*/ 2748651 h 6184462"/>
              <a:gd name="connsiteX259" fmla="*/ 168976 w 6191980"/>
              <a:gd name="connsiteY259" fmla="*/ 2692325 h 6184462"/>
              <a:gd name="connsiteX260" fmla="*/ 197138 w 6191980"/>
              <a:gd name="connsiteY260" fmla="*/ 2636001 h 6184462"/>
              <a:gd name="connsiteX261" fmla="*/ 219668 w 6191980"/>
              <a:gd name="connsiteY261" fmla="*/ 2581552 h 6184462"/>
              <a:gd name="connsiteX262" fmla="*/ 234689 w 6191980"/>
              <a:gd name="connsiteY262" fmla="*/ 2523350 h 6184462"/>
              <a:gd name="connsiteX263" fmla="*/ 242199 w 6191980"/>
              <a:gd name="connsiteY263" fmla="*/ 2465149 h 6184462"/>
              <a:gd name="connsiteX264" fmla="*/ 242199 w 6191980"/>
              <a:gd name="connsiteY264" fmla="*/ 2403192 h 6184462"/>
              <a:gd name="connsiteX265" fmla="*/ 238443 w 6191980"/>
              <a:gd name="connsiteY265" fmla="*/ 2339356 h 6184462"/>
              <a:gd name="connsiteX266" fmla="*/ 230932 w 6191980"/>
              <a:gd name="connsiteY266" fmla="*/ 2275522 h 6184462"/>
              <a:gd name="connsiteX267" fmla="*/ 221545 w 6191980"/>
              <a:gd name="connsiteY267" fmla="*/ 2211686 h 6184462"/>
              <a:gd name="connsiteX268" fmla="*/ 214035 w 6191980"/>
              <a:gd name="connsiteY268" fmla="*/ 2147852 h 6184462"/>
              <a:gd name="connsiteX269" fmla="*/ 208402 w 6191980"/>
              <a:gd name="connsiteY269" fmla="*/ 2084018 h 6184462"/>
              <a:gd name="connsiteX270" fmla="*/ 210281 w 6191980"/>
              <a:gd name="connsiteY270" fmla="*/ 2023938 h 6184462"/>
              <a:gd name="connsiteX271" fmla="*/ 217791 w 6191980"/>
              <a:gd name="connsiteY271" fmla="*/ 1965736 h 6184462"/>
              <a:gd name="connsiteX272" fmla="*/ 234689 w 6191980"/>
              <a:gd name="connsiteY272" fmla="*/ 1909410 h 6184462"/>
              <a:gd name="connsiteX273" fmla="*/ 259096 w 6191980"/>
              <a:gd name="connsiteY273" fmla="*/ 1862474 h 6184462"/>
              <a:gd name="connsiteX274" fmla="*/ 291012 w 6191980"/>
              <a:gd name="connsiteY274" fmla="*/ 1817414 h 6184462"/>
              <a:gd name="connsiteX275" fmla="*/ 328562 w 6191980"/>
              <a:gd name="connsiteY275" fmla="*/ 1777986 h 6184462"/>
              <a:gd name="connsiteX276" fmla="*/ 371744 w 6191980"/>
              <a:gd name="connsiteY276" fmla="*/ 1738560 h 6184462"/>
              <a:gd name="connsiteX277" fmla="*/ 416805 w 6191980"/>
              <a:gd name="connsiteY277" fmla="*/ 1702885 h 6184462"/>
              <a:gd name="connsiteX278" fmla="*/ 463742 w 6191980"/>
              <a:gd name="connsiteY278" fmla="*/ 1667213 h 6184462"/>
              <a:gd name="connsiteX279" fmla="*/ 510678 w 6191980"/>
              <a:gd name="connsiteY279" fmla="*/ 1631541 h 6184462"/>
              <a:gd name="connsiteX280" fmla="*/ 557617 w 6191980"/>
              <a:gd name="connsiteY280" fmla="*/ 1595869 h 6184462"/>
              <a:gd name="connsiteX281" fmla="*/ 600799 w 6191980"/>
              <a:gd name="connsiteY281" fmla="*/ 1558320 h 6184462"/>
              <a:gd name="connsiteX282" fmla="*/ 638351 w 6191980"/>
              <a:gd name="connsiteY282" fmla="*/ 1515138 h 6184462"/>
              <a:gd name="connsiteX283" fmla="*/ 672143 w 6191980"/>
              <a:gd name="connsiteY283" fmla="*/ 1473832 h 6184462"/>
              <a:gd name="connsiteX284" fmla="*/ 698428 w 6191980"/>
              <a:gd name="connsiteY284" fmla="*/ 1426896 h 6184462"/>
              <a:gd name="connsiteX285" fmla="*/ 720959 w 6191980"/>
              <a:gd name="connsiteY285" fmla="*/ 1376203 h 6184462"/>
              <a:gd name="connsiteX286" fmla="*/ 739734 w 6191980"/>
              <a:gd name="connsiteY286" fmla="*/ 1321755 h 6184462"/>
              <a:gd name="connsiteX287" fmla="*/ 756631 w 6191980"/>
              <a:gd name="connsiteY287" fmla="*/ 1265429 h 6184462"/>
              <a:gd name="connsiteX288" fmla="*/ 771652 w 6191980"/>
              <a:gd name="connsiteY288" fmla="*/ 1209105 h 6184462"/>
              <a:gd name="connsiteX289" fmla="*/ 786672 w 6191980"/>
              <a:gd name="connsiteY289" fmla="*/ 1150903 h 6184462"/>
              <a:gd name="connsiteX290" fmla="*/ 803570 w 6191980"/>
              <a:gd name="connsiteY290" fmla="*/ 1096456 h 6184462"/>
              <a:gd name="connsiteX291" fmla="*/ 822344 w 6191980"/>
              <a:gd name="connsiteY291" fmla="*/ 1042007 h 6184462"/>
              <a:gd name="connsiteX292" fmla="*/ 844875 w 6191980"/>
              <a:gd name="connsiteY292" fmla="*/ 991317 h 6184462"/>
              <a:gd name="connsiteX293" fmla="*/ 873037 w 6191980"/>
              <a:gd name="connsiteY293" fmla="*/ 946257 h 6184462"/>
              <a:gd name="connsiteX294" fmla="*/ 906830 w 6191980"/>
              <a:gd name="connsiteY294" fmla="*/ 904952 h 6184462"/>
              <a:gd name="connsiteX295" fmla="*/ 948135 w 6191980"/>
              <a:gd name="connsiteY295" fmla="*/ 871157 h 6184462"/>
              <a:gd name="connsiteX296" fmla="*/ 993197 w 6191980"/>
              <a:gd name="connsiteY296" fmla="*/ 842995 h 6184462"/>
              <a:gd name="connsiteX297" fmla="*/ 1043887 w 6191980"/>
              <a:gd name="connsiteY297" fmla="*/ 820464 h 6184462"/>
              <a:gd name="connsiteX298" fmla="*/ 1098336 w 6191980"/>
              <a:gd name="connsiteY298" fmla="*/ 801690 h 6184462"/>
              <a:gd name="connsiteX299" fmla="*/ 1152783 w 6191980"/>
              <a:gd name="connsiteY299" fmla="*/ 784792 h 6184462"/>
              <a:gd name="connsiteX300" fmla="*/ 1210986 w 6191980"/>
              <a:gd name="connsiteY300" fmla="*/ 769772 h 6184462"/>
              <a:gd name="connsiteX301" fmla="*/ 1267309 w 6191980"/>
              <a:gd name="connsiteY301" fmla="*/ 754751 h 6184462"/>
              <a:gd name="connsiteX302" fmla="*/ 1323635 w 6191980"/>
              <a:gd name="connsiteY302" fmla="*/ 737854 h 6184462"/>
              <a:gd name="connsiteX303" fmla="*/ 1378082 w 6191980"/>
              <a:gd name="connsiteY303" fmla="*/ 719079 h 6184462"/>
              <a:gd name="connsiteX304" fmla="*/ 1428774 w 6191980"/>
              <a:gd name="connsiteY304" fmla="*/ 696549 h 6184462"/>
              <a:gd name="connsiteX305" fmla="*/ 1475711 w 6191980"/>
              <a:gd name="connsiteY305" fmla="*/ 670266 h 6184462"/>
              <a:gd name="connsiteX306" fmla="*/ 1517016 w 6191980"/>
              <a:gd name="connsiteY306" fmla="*/ 636471 h 6184462"/>
              <a:gd name="connsiteX307" fmla="*/ 1560199 w 6191980"/>
              <a:gd name="connsiteY307" fmla="*/ 598919 h 6184462"/>
              <a:gd name="connsiteX308" fmla="*/ 1597750 w 6191980"/>
              <a:gd name="connsiteY308" fmla="*/ 555737 h 6184462"/>
              <a:gd name="connsiteX309" fmla="*/ 1633422 w 6191980"/>
              <a:gd name="connsiteY309" fmla="*/ 510678 h 6184462"/>
              <a:gd name="connsiteX310" fmla="*/ 1669094 w 6191980"/>
              <a:gd name="connsiteY310" fmla="*/ 463741 h 6184462"/>
              <a:gd name="connsiteX311" fmla="*/ 1704766 w 6191980"/>
              <a:gd name="connsiteY311" fmla="*/ 416803 h 6184462"/>
              <a:gd name="connsiteX312" fmla="*/ 1740438 w 6191980"/>
              <a:gd name="connsiteY312" fmla="*/ 371743 h 6184462"/>
              <a:gd name="connsiteX313" fmla="*/ 1779867 w 6191980"/>
              <a:gd name="connsiteY313" fmla="*/ 328561 h 6184462"/>
              <a:gd name="connsiteX314" fmla="*/ 1819293 w 6191980"/>
              <a:gd name="connsiteY314" fmla="*/ 291012 h 6184462"/>
              <a:gd name="connsiteX315" fmla="*/ 1864354 w 6191980"/>
              <a:gd name="connsiteY315" fmla="*/ 259094 h 6184462"/>
              <a:gd name="connsiteX316" fmla="*/ 1911291 w 6191980"/>
              <a:gd name="connsiteY316" fmla="*/ 234686 h 6184462"/>
              <a:gd name="connsiteX317" fmla="*/ 1967617 w 6191980"/>
              <a:gd name="connsiteY317" fmla="*/ 217789 h 6184462"/>
              <a:gd name="connsiteX318" fmla="*/ 2025819 w 6191980"/>
              <a:gd name="connsiteY318" fmla="*/ 210279 h 6184462"/>
              <a:gd name="connsiteX319" fmla="*/ 2085897 w 6191980"/>
              <a:gd name="connsiteY319" fmla="*/ 208401 h 6184462"/>
              <a:gd name="connsiteX320" fmla="*/ 2149731 w 6191980"/>
              <a:gd name="connsiteY320" fmla="*/ 214035 h 6184462"/>
              <a:gd name="connsiteX321" fmla="*/ 2213567 w 6191980"/>
              <a:gd name="connsiteY321" fmla="*/ 221545 h 6184462"/>
              <a:gd name="connsiteX322" fmla="*/ 2277403 w 6191980"/>
              <a:gd name="connsiteY322" fmla="*/ 230932 h 6184462"/>
              <a:gd name="connsiteX323" fmla="*/ 2341237 w 6191980"/>
              <a:gd name="connsiteY323" fmla="*/ 238443 h 6184462"/>
              <a:gd name="connsiteX324" fmla="*/ 2405071 w 6191980"/>
              <a:gd name="connsiteY324" fmla="*/ 242197 h 6184462"/>
              <a:gd name="connsiteX325" fmla="*/ 2467030 w 6191980"/>
              <a:gd name="connsiteY325" fmla="*/ 242197 h 6184462"/>
              <a:gd name="connsiteX326" fmla="*/ 2525233 w 6191980"/>
              <a:gd name="connsiteY326" fmla="*/ 234686 h 6184462"/>
              <a:gd name="connsiteX327" fmla="*/ 2583436 w 6191980"/>
              <a:gd name="connsiteY327" fmla="*/ 219666 h 6184462"/>
              <a:gd name="connsiteX328" fmla="*/ 2639760 w 6191980"/>
              <a:gd name="connsiteY328" fmla="*/ 197137 h 6184462"/>
              <a:gd name="connsiteX329" fmla="*/ 2696083 w 6191980"/>
              <a:gd name="connsiteY329" fmla="*/ 167096 h 6184462"/>
              <a:gd name="connsiteX330" fmla="*/ 2752409 w 6191980"/>
              <a:gd name="connsiteY330" fmla="*/ 137057 h 6184462"/>
              <a:gd name="connsiteX331" fmla="*/ 2808733 w 6191980"/>
              <a:gd name="connsiteY331" fmla="*/ 103262 h 6184462"/>
              <a:gd name="connsiteX332" fmla="*/ 2863182 w 6191980"/>
              <a:gd name="connsiteY332" fmla="*/ 71344 h 6184462"/>
              <a:gd name="connsiteX333" fmla="*/ 2921385 w 6191980"/>
              <a:gd name="connsiteY333" fmla="*/ 43182 h 6184462"/>
              <a:gd name="connsiteX334" fmla="*/ 2977708 w 6191980"/>
              <a:gd name="connsiteY334" fmla="*/ 20652 h 6184462"/>
              <a:gd name="connsiteX335" fmla="*/ 3035911 w 6191980"/>
              <a:gd name="connsiteY335" fmla="*/ 5631 h 61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6191980" h="6184462">
                <a:moveTo>
                  <a:pt x="3095991" y="0"/>
                </a:moveTo>
                <a:lnTo>
                  <a:pt x="3156069" y="5631"/>
                </a:lnTo>
                <a:lnTo>
                  <a:pt x="3214272" y="20652"/>
                </a:lnTo>
                <a:lnTo>
                  <a:pt x="3270598" y="43182"/>
                </a:lnTo>
                <a:lnTo>
                  <a:pt x="3328798" y="71344"/>
                </a:lnTo>
                <a:lnTo>
                  <a:pt x="3383247" y="103262"/>
                </a:lnTo>
                <a:lnTo>
                  <a:pt x="3439573" y="137057"/>
                </a:lnTo>
                <a:lnTo>
                  <a:pt x="3495897" y="167096"/>
                </a:lnTo>
                <a:lnTo>
                  <a:pt x="3552221" y="197137"/>
                </a:lnTo>
                <a:lnTo>
                  <a:pt x="3606669" y="219666"/>
                </a:lnTo>
                <a:lnTo>
                  <a:pt x="3666749" y="234686"/>
                </a:lnTo>
                <a:lnTo>
                  <a:pt x="3724950" y="242197"/>
                </a:lnTo>
                <a:lnTo>
                  <a:pt x="3786907" y="242197"/>
                </a:lnTo>
                <a:lnTo>
                  <a:pt x="3850743" y="238443"/>
                </a:lnTo>
                <a:lnTo>
                  <a:pt x="3914577" y="230932"/>
                </a:lnTo>
                <a:lnTo>
                  <a:pt x="3978413" y="221545"/>
                </a:lnTo>
                <a:lnTo>
                  <a:pt x="4042247" y="214035"/>
                </a:lnTo>
                <a:lnTo>
                  <a:pt x="4106083" y="208401"/>
                </a:lnTo>
                <a:lnTo>
                  <a:pt x="4166161" y="210279"/>
                </a:lnTo>
                <a:lnTo>
                  <a:pt x="4224364" y="217789"/>
                </a:lnTo>
                <a:lnTo>
                  <a:pt x="4280690" y="234686"/>
                </a:lnTo>
                <a:lnTo>
                  <a:pt x="4327628" y="259094"/>
                </a:lnTo>
                <a:lnTo>
                  <a:pt x="4372686" y="291012"/>
                </a:lnTo>
                <a:lnTo>
                  <a:pt x="4412114" y="328561"/>
                </a:lnTo>
                <a:lnTo>
                  <a:pt x="4451542" y="371743"/>
                </a:lnTo>
                <a:lnTo>
                  <a:pt x="4487214" y="416803"/>
                </a:lnTo>
                <a:lnTo>
                  <a:pt x="4522886" y="463741"/>
                </a:lnTo>
                <a:lnTo>
                  <a:pt x="4558559" y="510678"/>
                </a:lnTo>
                <a:lnTo>
                  <a:pt x="4594231" y="555737"/>
                </a:lnTo>
                <a:lnTo>
                  <a:pt x="4631782" y="598919"/>
                </a:lnTo>
                <a:lnTo>
                  <a:pt x="4674964" y="636471"/>
                </a:lnTo>
                <a:lnTo>
                  <a:pt x="4716270" y="670266"/>
                </a:lnTo>
                <a:lnTo>
                  <a:pt x="4763206" y="696549"/>
                </a:lnTo>
                <a:lnTo>
                  <a:pt x="4813899" y="719079"/>
                </a:lnTo>
                <a:lnTo>
                  <a:pt x="4868345" y="737854"/>
                </a:lnTo>
                <a:lnTo>
                  <a:pt x="4924669" y="754751"/>
                </a:lnTo>
                <a:lnTo>
                  <a:pt x="4980995" y="769772"/>
                </a:lnTo>
                <a:lnTo>
                  <a:pt x="5039198" y="784792"/>
                </a:lnTo>
                <a:lnTo>
                  <a:pt x="5093644" y="801690"/>
                </a:lnTo>
                <a:lnTo>
                  <a:pt x="5148091" y="820464"/>
                </a:lnTo>
                <a:lnTo>
                  <a:pt x="5198784" y="842995"/>
                </a:lnTo>
                <a:lnTo>
                  <a:pt x="5243845" y="871157"/>
                </a:lnTo>
                <a:lnTo>
                  <a:pt x="5285151" y="904952"/>
                </a:lnTo>
                <a:lnTo>
                  <a:pt x="5318944" y="946257"/>
                </a:lnTo>
                <a:lnTo>
                  <a:pt x="5347108" y="991317"/>
                </a:lnTo>
                <a:lnTo>
                  <a:pt x="5369636" y="1042007"/>
                </a:lnTo>
                <a:lnTo>
                  <a:pt x="5388410" y="1096456"/>
                </a:lnTo>
                <a:lnTo>
                  <a:pt x="5405308" y="1150903"/>
                </a:lnTo>
                <a:lnTo>
                  <a:pt x="5420328" y="1209105"/>
                </a:lnTo>
                <a:lnTo>
                  <a:pt x="5435349" y="1265429"/>
                </a:lnTo>
                <a:lnTo>
                  <a:pt x="5452246" y="1321755"/>
                </a:lnTo>
                <a:lnTo>
                  <a:pt x="5471021" y="1376203"/>
                </a:lnTo>
                <a:lnTo>
                  <a:pt x="5493550" y="1426896"/>
                </a:lnTo>
                <a:lnTo>
                  <a:pt x="5519836" y="1473832"/>
                </a:lnTo>
                <a:lnTo>
                  <a:pt x="5553632" y="1515138"/>
                </a:lnTo>
                <a:lnTo>
                  <a:pt x="5591181" y="1558320"/>
                </a:lnTo>
                <a:lnTo>
                  <a:pt x="5634364" y="1595869"/>
                </a:lnTo>
                <a:lnTo>
                  <a:pt x="5679425" y="1631541"/>
                </a:lnTo>
                <a:lnTo>
                  <a:pt x="5728238" y="1667213"/>
                </a:lnTo>
                <a:lnTo>
                  <a:pt x="5775175" y="1702885"/>
                </a:lnTo>
                <a:lnTo>
                  <a:pt x="5820236" y="1738560"/>
                </a:lnTo>
                <a:lnTo>
                  <a:pt x="5863416" y="1777986"/>
                </a:lnTo>
                <a:lnTo>
                  <a:pt x="5900968" y="1817414"/>
                </a:lnTo>
                <a:lnTo>
                  <a:pt x="5932886" y="1862474"/>
                </a:lnTo>
                <a:lnTo>
                  <a:pt x="5957294" y="1909410"/>
                </a:lnTo>
                <a:lnTo>
                  <a:pt x="5974191" y="1965736"/>
                </a:lnTo>
                <a:lnTo>
                  <a:pt x="5981700" y="2023938"/>
                </a:lnTo>
                <a:lnTo>
                  <a:pt x="5983578" y="2084018"/>
                </a:lnTo>
                <a:lnTo>
                  <a:pt x="5977945" y="2147852"/>
                </a:lnTo>
                <a:lnTo>
                  <a:pt x="5970435" y="2211686"/>
                </a:lnTo>
                <a:lnTo>
                  <a:pt x="5961048" y="2275522"/>
                </a:lnTo>
                <a:lnTo>
                  <a:pt x="5953538" y="2339356"/>
                </a:lnTo>
                <a:lnTo>
                  <a:pt x="5949784" y="2403192"/>
                </a:lnTo>
                <a:lnTo>
                  <a:pt x="5949784" y="2465149"/>
                </a:lnTo>
                <a:lnTo>
                  <a:pt x="5957294" y="2523350"/>
                </a:lnTo>
                <a:lnTo>
                  <a:pt x="5972312" y="2581552"/>
                </a:lnTo>
                <a:lnTo>
                  <a:pt x="5994843" y="2636001"/>
                </a:lnTo>
                <a:lnTo>
                  <a:pt x="6024884" y="2692325"/>
                </a:lnTo>
                <a:lnTo>
                  <a:pt x="6054922" y="2748651"/>
                </a:lnTo>
                <a:lnTo>
                  <a:pt x="6088718" y="2804974"/>
                </a:lnTo>
                <a:lnTo>
                  <a:pt x="6120634" y="2859423"/>
                </a:lnTo>
                <a:lnTo>
                  <a:pt x="6148798" y="2917624"/>
                </a:lnTo>
                <a:lnTo>
                  <a:pt x="6171326" y="2973950"/>
                </a:lnTo>
                <a:lnTo>
                  <a:pt x="6186347" y="3032152"/>
                </a:lnTo>
                <a:lnTo>
                  <a:pt x="6191980" y="3092230"/>
                </a:lnTo>
                <a:lnTo>
                  <a:pt x="6186347" y="3152310"/>
                </a:lnTo>
                <a:lnTo>
                  <a:pt x="6171326" y="3210513"/>
                </a:lnTo>
                <a:lnTo>
                  <a:pt x="6148798" y="3266839"/>
                </a:lnTo>
                <a:lnTo>
                  <a:pt x="6120634" y="3325039"/>
                </a:lnTo>
                <a:lnTo>
                  <a:pt x="6088718" y="3379488"/>
                </a:lnTo>
                <a:lnTo>
                  <a:pt x="6054922" y="3435814"/>
                </a:lnTo>
                <a:lnTo>
                  <a:pt x="6024884" y="3492137"/>
                </a:lnTo>
                <a:lnTo>
                  <a:pt x="5994843" y="3548461"/>
                </a:lnTo>
                <a:lnTo>
                  <a:pt x="5972312" y="3602910"/>
                </a:lnTo>
                <a:lnTo>
                  <a:pt x="5957294" y="3661113"/>
                </a:lnTo>
                <a:lnTo>
                  <a:pt x="5949784" y="3719313"/>
                </a:lnTo>
                <a:lnTo>
                  <a:pt x="5949784" y="3781272"/>
                </a:lnTo>
                <a:lnTo>
                  <a:pt x="5953538" y="3845106"/>
                </a:lnTo>
                <a:lnTo>
                  <a:pt x="5961048" y="3908940"/>
                </a:lnTo>
                <a:lnTo>
                  <a:pt x="5970435" y="3972776"/>
                </a:lnTo>
                <a:lnTo>
                  <a:pt x="5977945" y="4036610"/>
                </a:lnTo>
                <a:lnTo>
                  <a:pt x="5983578" y="4100444"/>
                </a:lnTo>
                <a:lnTo>
                  <a:pt x="5981700" y="4160526"/>
                </a:lnTo>
                <a:lnTo>
                  <a:pt x="5974191" y="4218729"/>
                </a:lnTo>
                <a:lnTo>
                  <a:pt x="5957294" y="4275053"/>
                </a:lnTo>
                <a:lnTo>
                  <a:pt x="5932886" y="4321989"/>
                </a:lnTo>
                <a:lnTo>
                  <a:pt x="5900968" y="4367050"/>
                </a:lnTo>
                <a:lnTo>
                  <a:pt x="5863416" y="4406477"/>
                </a:lnTo>
                <a:lnTo>
                  <a:pt x="5820236" y="4445903"/>
                </a:lnTo>
                <a:lnTo>
                  <a:pt x="5775175" y="4481577"/>
                </a:lnTo>
                <a:lnTo>
                  <a:pt x="5728238" y="4517249"/>
                </a:lnTo>
                <a:lnTo>
                  <a:pt x="5679425" y="4552921"/>
                </a:lnTo>
                <a:lnTo>
                  <a:pt x="5634364" y="4588593"/>
                </a:lnTo>
                <a:lnTo>
                  <a:pt x="5591181" y="4626142"/>
                </a:lnTo>
                <a:lnTo>
                  <a:pt x="5553632" y="4669325"/>
                </a:lnTo>
                <a:lnTo>
                  <a:pt x="5519836" y="4710630"/>
                </a:lnTo>
                <a:lnTo>
                  <a:pt x="5493550" y="4757566"/>
                </a:lnTo>
                <a:lnTo>
                  <a:pt x="5471021" y="4808259"/>
                </a:lnTo>
                <a:lnTo>
                  <a:pt x="5452246" y="4862708"/>
                </a:lnTo>
                <a:lnTo>
                  <a:pt x="5435349" y="4919033"/>
                </a:lnTo>
                <a:lnTo>
                  <a:pt x="5420328" y="4975357"/>
                </a:lnTo>
                <a:lnTo>
                  <a:pt x="5405308" y="5033560"/>
                </a:lnTo>
                <a:lnTo>
                  <a:pt x="5388410" y="5088007"/>
                </a:lnTo>
                <a:lnTo>
                  <a:pt x="5369636" y="5142453"/>
                </a:lnTo>
                <a:lnTo>
                  <a:pt x="5347108" y="5193146"/>
                </a:lnTo>
                <a:lnTo>
                  <a:pt x="5318944" y="5238207"/>
                </a:lnTo>
                <a:lnTo>
                  <a:pt x="5285151" y="5279510"/>
                </a:lnTo>
                <a:lnTo>
                  <a:pt x="5243845" y="5313305"/>
                </a:lnTo>
                <a:lnTo>
                  <a:pt x="5198784" y="5341467"/>
                </a:lnTo>
                <a:lnTo>
                  <a:pt x="5148091" y="5363998"/>
                </a:lnTo>
                <a:lnTo>
                  <a:pt x="5093644" y="5382773"/>
                </a:lnTo>
                <a:lnTo>
                  <a:pt x="5039198" y="5399670"/>
                </a:lnTo>
                <a:lnTo>
                  <a:pt x="4980995" y="5414691"/>
                </a:lnTo>
                <a:lnTo>
                  <a:pt x="4924669" y="5429711"/>
                </a:lnTo>
                <a:lnTo>
                  <a:pt x="4868345" y="5446609"/>
                </a:lnTo>
                <a:lnTo>
                  <a:pt x="4813899" y="5465383"/>
                </a:lnTo>
                <a:lnTo>
                  <a:pt x="4763206" y="5487914"/>
                </a:lnTo>
                <a:lnTo>
                  <a:pt x="4716270" y="5514197"/>
                </a:lnTo>
                <a:lnTo>
                  <a:pt x="4674964" y="5547992"/>
                </a:lnTo>
                <a:lnTo>
                  <a:pt x="4631782" y="5585543"/>
                </a:lnTo>
                <a:lnTo>
                  <a:pt x="4594231" y="5628725"/>
                </a:lnTo>
                <a:lnTo>
                  <a:pt x="4558559" y="5673785"/>
                </a:lnTo>
                <a:lnTo>
                  <a:pt x="4522886" y="5720721"/>
                </a:lnTo>
                <a:lnTo>
                  <a:pt x="4487214" y="5767659"/>
                </a:lnTo>
                <a:lnTo>
                  <a:pt x="4451542" y="5812719"/>
                </a:lnTo>
                <a:lnTo>
                  <a:pt x="4412114" y="5855901"/>
                </a:lnTo>
                <a:lnTo>
                  <a:pt x="4372686" y="5893450"/>
                </a:lnTo>
                <a:lnTo>
                  <a:pt x="4327628" y="5925368"/>
                </a:lnTo>
                <a:lnTo>
                  <a:pt x="4280690" y="5949776"/>
                </a:lnTo>
                <a:lnTo>
                  <a:pt x="4224364" y="5966674"/>
                </a:lnTo>
                <a:lnTo>
                  <a:pt x="4166161" y="5974184"/>
                </a:lnTo>
                <a:lnTo>
                  <a:pt x="4106083" y="5976061"/>
                </a:lnTo>
                <a:lnTo>
                  <a:pt x="4042247" y="5970428"/>
                </a:lnTo>
                <a:lnTo>
                  <a:pt x="3978413" y="5962919"/>
                </a:lnTo>
                <a:lnTo>
                  <a:pt x="3914577" y="5953530"/>
                </a:lnTo>
                <a:lnTo>
                  <a:pt x="3850743" y="5946022"/>
                </a:lnTo>
                <a:lnTo>
                  <a:pt x="3786907" y="5942266"/>
                </a:lnTo>
                <a:lnTo>
                  <a:pt x="3724950" y="5942266"/>
                </a:lnTo>
                <a:lnTo>
                  <a:pt x="3666749" y="5949776"/>
                </a:lnTo>
                <a:lnTo>
                  <a:pt x="3606669" y="5964797"/>
                </a:lnTo>
                <a:lnTo>
                  <a:pt x="3552221" y="5987325"/>
                </a:lnTo>
                <a:lnTo>
                  <a:pt x="3495897" y="6017366"/>
                </a:lnTo>
                <a:lnTo>
                  <a:pt x="3439573" y="6047407"/>
                </a:lnTo>
                <a:lnTo>
                  <a:pt x="3383247" y="6081200"/>
                </a:lnTo>
                <a:lnTo>
                  <a:pt x="3328798" y="6113118"/>
                </a:lnTo>
                <a:lnTo>
                  <a:pt x="3270598" y="6141280"/>
                </a:lnTo>
                <a:lnTo>
                  <a:pt x="3214272" y="6163811"/>
                </a:lnTo>
                <a:lnTo>
                  <a:pt x="3156069" y="6178831"/>
                </a:lnTo>
                <a:lnTo>
                  <a:pt x="3095991" y="6184462"/>
                </a:lnTo>
                <a:lnTo>
                  <a:pt x="3035911" y="6178831"/>
                </a:lnTo>
                <a:lnTo>
                  <a:pt x="2977708" y="6163811"/>
                </a:lnTo>
                <a:lnTo>
                  <a:pt x="2921385" y="6141280"/>
                </a:lnTo>
                <a:lnTo>
                  <a:pt x="2863182" y="6113118"/>
                </a:lnTo>
                <a:lnTo>
                  <a:pt x="2808733" y="6081200"/>
                </a:lnTo>
                <a:lnTo>
                  <a:pt x="2752409" y="6047407"/>
                </a:lnTo>
                <a:lnTo>
                  <a:pt x="2696083" y="6017366"/>
                </a:lnTo>
                <a:lnTo>
                  <a:pt x="2639760" y="5987325"/>
                </a:lnTo>
                <a:lnTo>
                  <a:pt x="2583436" y="5964797"/>
                </a:lnTo>
                <a:lnTo>
                  <a:pt x="2525233" y="5949776"/>
                </a:lnTo>
                <a:lnTo>
                  <a:pt x="2467030" y="5942266"/>
                </a:lnTo>
                <a:lnTo>
                  <a:pt x="2405071" y="5942266"/>
                </a:lnTo>
                <a:lnTo>
                  <a:pt x="2341237" y="5946022"/>
                </a:lnTo>
                <a:lnTo>
                  <a:pt x="2277403" y="5953530"/>
                </a:lnTo>
                <a:lnTo>
                  <a:pt x="2213567" y="5962919"/>
                </a:lnTo>
                <a:lnTo>
                  <a:pt x="2149731" y="5970428"/>
                </a:lnTo>
                <a:lnTo>
                  <a:pt x="2085897" y="5976061"/>
                </a:lnTo>
                <a:lnTo>
                  <a:pt x="2025819" y="5974184"/>
                </a:lnTo>
                <a:lnTo>
                  <a:pt x="1967617" y="5966674"/>
                </a:lnTo>
                <a:lnTo>
                  <a:pt x="1911291" y="5949776"/>
                </a:lnTo>
                <a:lnTo>
                  <a:pt x="1864354" y="5925368"/>
                </a:lnTo>
                <a:lnTo>
                  <a:pt x="1819293" y="5893450"/>
                </a:lnTo>
                <a:lnTo>
                  <a:pt x="1779867" y="5855901"/>
                </a:lnTo>
                <a:lnTo>
                  <a:pt x="1740438" y="5812719"/>
                </a:lnTo>
                <a:lnTo>
                  <a:pt x="1704766" y="5767659"/>
                </a:lnTo>
                <a:lnTo>
                  <a:pt x="1669094" y="5720721"/>
                </a:lnTo>
                <a:lnTo>
                  <a:pt x="1633422" y="5673785"/>
                </a:lnTo>
                <a:lnTo>
                  <a:pt x="1597750" y="5628725"/>
                </a:lnTo>
                <a:lnTo>
                  <a:pt x="1560199" y="5585543"/>
                </a:lnTo>
                <a:lnTo>
                  <a:pt x="1517016" y="5547992"/>
                </a:lnTo>
                <a:lnTo>
                  <a:pt x="1475711" y="5514197"/>
                </a:lnTo>
                <a:lnTo>
                  <a:pt x="1428774" y="5487914"/>
                </a:lnTo>
                <a:lnTo>
                  <a:pt x="1378082" y="5465383"/>
                </a:lnTo>
                <a:lnTo>
                  <a:pt x="1323635" y="5446609"/>
                </a:lnTo>
                <a:lnTo>
                  <a:pt x="1267309" y="5429711"/>
                </a:lnTo>
                <a:lnTo>
                  <a:pt x="1210986" y="5414691"/>
                </a:lnTo>
                <a:lnTo>
                  <a:pt x="1152783" y="5399670"/>
                </a:lnTo>
                <a:lnTo>
                  <a:pt x="1098336" y="5382773"/>
                </a:lnTo>
                <a:lnTo>
                  <a:pt x="1043887" y="5363998"/>
                </a:lnTo>
                <a:lnTo>
                  <a:pt x="993197" y="5341467"/>
                </a:lnTo>
                <a:lnTo>
                  <a:pt x="948135" y="5313305"/>
                </a:lnTo>
                <a:lnTo>
                  <a:pt x="906830" y="5279510"/>
                </a:lnTo>
                <a:lnTo>
                  <a:pt x="873037" y="5238207"/>
                </a:lnTo>
                <a:lnTo>
                  <a:pt x="844875" y="5193146"/>
                </a:lnTo>
                <a:lnTo>
                  <a:pt x="822344" y="5142453"/>
                </a:lnTo>
                <a:lnTo>
                  <a:pt x="803570" y="5088007"/>
                </a:lnTo>
                <a:lnTo>
                  <a:pt x="786672" y="5033560"/>
                </a:lnTo>
                <a:lnTo>
                  <a:pt x="771652" y="4975357"/>
                </a:lnTo>
                <a:lnTo>
                  <a:pt x="756631" y="4919033"/>
                </a:lnTo>
                <a:lnTo>
                  <a:pt x="739734" y="4862708"/>
                </a:lnTo>
                <a:lnTo>
                  <a:pt x="720959" y="4808259"/>
                </a:lnTo>
                <a:lnTo>
                  <a:pt x="698428" y="4757566"/>
                </a:lnTo>
                <a:lnTo>
                  <a:pt x="672143" y="4710630"/>
                </a:lnTo>
                <a:lnTo>
                  <a:pt x="638351" y="4669325"/>
                </a:lnTo>
                <a:lnTo>
                  <a:pt x="600799" y="4626142"/>
                </a:lnTo>
                <a:lnTo>
                  <a:pt x="557617" y="4588593"/>
                </a:lnTo>
                <a:lnTo>
                  <a:pt x="510678" y="4552921"/>
                </a:lnTo>
                <a:lnTo>
                  <a:pt x="463742" y="4517249"/>
                </a:lnTo>
                <a:lnTo>
                  <a:pt x="416805" y="4481577"/>
                </a:lnTo>
                <a:lnTo>
                  <a:pt x="371744" y="4445903"/>
                </a:lnTo>
                <a:lnTo>
                  <a:pt x="328562" y="4406477"/>
                </a:lnTo>
                <a:lnTo>
                  <a:pt x="291012" y="4367050"/>
                </a:lnTo>
                <a:lnTo>
                  <a:pt x="259096" y="4321989"/>
                </a:lnTo>
                <a:lnTo>
                  <a:pt x="234689" y="4275053"/>
                </a:lnTo>
                <a:lnTo>
                  <a:pt x="217791" y="4218729"/>
                </a:lnTo>
                <a:lnTo>
                  <a:pt x="210281" y="4160526"/>
                </a:lnTo>
                <a:lnTo>
                  <a:pt x="208402" y="4100444"/>
                </a:lnTo>
                <a:lnTo>
                  <a:pt x="214035" y="4036610"/>
                </a:lnTo>
                <a:lnTo>
                  <a:pt x="221545" y="3972776"/>
                </a:lnTo>
                <a:lnTo>
                  <a:pt x="230932" y="3908940"/>
                </a:lnTo>
                <a:lnTo>
                  <a:pt x="238443" y="3845106"/>
                </a:lnTo>
                <a:lnTo>
                  <a:pt x="242199" y="3781272"/>
                </a:lnTo>
                <a:lnTo>
                  <a:pt x="242199" y="3719313"/>
                </a:lnTo>
                <a:lnTo>
                  <a:pt x="234689" y="3661113"/>
                </a:lnTo>
                <a:lnTo>
                  <a:pt x="219668" y="3602910"/>
                </a:lnTo>
                <a:lnTo>
                  <a:pt x="197138" y="3548461"/>
                </a:lnTo>
                <a:lnTo>
                  <a:pt x="168976" y="3492137"/>
                </a:lnTo>
                <a:lnTo>
                  <a:pt x="137057" y="3435814"/>
                </a:lnTo>
                <a:lnTo>
                  <a:pt x="103264" y="3379488"/>
                </a:lnTo>
                <a:lnTo>
                  <a:pt x="71346" y="3325039"/>
                </a:lnTo>
                <a:lnTo>
                  <a:pt x="43182" y="3266839"/>
                </a:lnTo>
                <a:lnTo>
                  <a:pt x="20654" y="3210513"/>
                </a:lnTo>
                <a:lnTo>
                  <a:pt x="5634" y="3152310"/>
                </a:lnTo>
                <a:lnTo>
                  <a:pt x="0" y="3092230"/>
                </a:lnTo>
                <a:lnTo>
                  <a:pt x="5634" y="3032152"/>
                </a:lnTo>
                <a:lnTo>
                  <a:pt x="20654" y="2973950"/>
                </a:lnTo>
                <a:lnTo>
                  <a:pt x="43182" y="2917624"/>
                </a:lnTo>
                <a:lnTo>
                  <a:pt x="71346" y="2859423"/>
                </a:lnTo>
                <a:lnTo>
                  <a:pt x="103264" y="2804974"/>
                </a:lnTo>
                <a:lnTo>
                  <a:pt x="137057" y="2748651"/>
                </a:lnTo>
                <a:lnTo>
                  <a:pt x="168976" y="2692325"/>
                </a:lnTo>
                <a:lnTo>
                  <a:pt x="197138" y="2636001"/>
                </a:lnTo>
                <a:lnTo>
                  <a:pt x="219668" y="2581552"/>
                </a:lnTo>
                <a:lnTo>
                  <a:pt x="234689" y="2523350"/>
                </a:lnTo>
                <a:lnTo>
                  <a:pt x="242199" y="2465149"/>
                </a:lnTo>
                <a:lnTo>
                  <a:pt x="242199" y="2403192"/>
                </a:lnTo>
                <a:lnTo>
                  <a:pt x="238443" y="2339356"/>
                </a:lnTo>
                <a:lnTo>
                  <a:pt x="230932" y="2275522"/>
                </a:lnTo>
                <a:lnTo>
                  <a:pt x="221545" y="2211686"/>
                </a:lnTo>
                <a:lnTo>
                  <a:pt x="214035" y="2147852"/>
                </a:lnTo>
                <a:lnTo>
                  <a:pt x="208402" y="2084018"/>
                </a:lnTo>
                <a:lnTo>
                  <a:pt x="210281" y="2023938"/>
                </a:lnTo>
                <a:lnTo>
                  <a:pt x="217791" y="1965736"/>
                </a:lnTo>
                <a:lnTo>
                  <a:pt x="234689" y="1909410"/>
                </a:lnTo>
                <a:lnTo>
                  <a:pt x="259096" y="1862474"/>
                </a:lnTo>
                <a:lnTo>
                  <a:pt x="291012" y="1817414"/>
                </a:lnTo>
                <a:lnTo>
                  <a:pt x="328562" y="1777986"/>
                </a:lnTo>
                <a:lnTo>
                  <a:pt x="371744" y="1738560"/>
                </a:lnTo>
                <a:lnTo>
                  <a:pt x="416805" y="1702885"/>
                </a:lnTo>
                <a:lnTo>
                  <a:pt x="463742" y="1667213"/>
                </a:lnTo>
                <a:lnTo>
                  <a:pt x="510678" y="1631541"/>
                </a:lnTo>
                <a:lnTo>
                  <a:pt x="557617" y="1595869"/>
                </a:lnTo>
                <a:lnTo>
                  <a:pt x="600799" y="1558320"/>
                </a:lnTo>
                <a:lnTo>
                  <a:pt x="638351" y="1515138"/>
                </a:lnTo>
                <a:lnTo>
                  <a:pt x="672143" y="1473832"/>
                </a:lnTo>
                <a:lnTo>
                  <a:pt x="698428" y="1426896"/>
                </a:lnTo>
                <a:lnTo>
                  <a:pt x="720959" y="1376203"/>
                </a:lnTo>
                <a:lnTo>
                  <a:pt x="739734" y="1321755"/>
                </a:lnTo>
                <a:lnTo>
                  <a:pt x="756631" y="1265429"/>
                </a:lnTo>
                <a:lnTo>
                  <a:pt x="771652" y="1209105"/>
                </a:lnTo>
                <a:lnTo>
                  <a:pt x="786672" y="1150903"/>
                </a:lnTo>
                <a:lnTo>
                  <a:pt x="803570" y="1096456"/>
                </a:lnTo>
                <a:lnTo>
                  <a:pt x="822344" y="1042007"/>
                </a:lnTo>
                <a:lnTo>
                  <a:pt x="844875" y="991317"/>
                </a:lnTo>
                <a:lnTo>
                  <a:pt x="873037" y="946257"/>
                </a:lnTo>
                <a:lnTo>
                  <a:pt x="906830" y="904952"/>
                </a:lnTo>
                <a:lnTo>
                  <a:pt x="948135" y="871157"/>
                </a:lnTo>
                <a:lnTo>
                  <a:pt x="993197" y="842995"/>
                </a:lnTo>
                <a:lnTo>
                  <a:pt x="1043887" y="820464"/>
                </a:lnTo>
                <a:lnTo>
                  <a:pt x="1098336" y="801690"/>
                </a:lnTo>
                <a:lnTo>
                  <a:pt x="1152783" y="784792"/>
                </a:lnTo>
                <a:lnTo>
                  <a:pt x="1210986" y="769772"/>
                </a:lnTo>
                <a:lnTo>
                  <a:pt x="1267309" y="754751"/>
                </a:lnTo>
                <a:lnTo>
                  <a:pt x="1323635" y="737854"/>
                </a:lnTo>
                <a:lnTo>
                  <a:pt x="1378082" y="719079"/>
                </a:lnTo>
                <a:lnTo>
                  <a:pt x="1428774" y="696549"/>
                </a:lnTo>
                <a:lnTo>
                  <a:pt x="1475711" y="670266"/>
                </a:lnTo>
                <a:lnTo>
                  <a:pt x="1517016" y="636471"/>
                </a:lnTo>
                <a:lnTo>
                  <a:pt x="1560199" y="598919"/>
                </a:lnTo>
                <a:lnTo>
                  <a:pt x="1597750" y="555737"/>
                </a:lnTo>
                <a:lnTo>
                  <a:pt x="1633422" y="510678"/>
                </a:lnTo>
                <a:lnTo>
                  <a:pt x="1669094" y="463741"/>
                </a:lnTo>
                <a:lnTo>
                  <a:pt x="1704766" y="416803"/>
                </a:lnTo>
                <a:lnTo>
                  <a:pt x="1740438" y="371743"/>
                </a:lnTo>
                <a:lnTo>
                  <a:pt x="1779867" y="328561"/>
                </a:lnTo>
                <a:lnTo>
                  <a:pt x="1819293" y="291012"/>
                </a:lnTo>
                <a:lnTo>
                  <a:pt x="1864354" y="259094"/>
                </a:lnTo>
                <a:lnTo>
                  <a:pt x="1911291" y="234686"/>
                </a:lnTo>
                <a:lnTo>
                  <a:pt x="1967617" y="217789"/>
                </a:lnTo>
                <a:lnTo>
                  <a:pt x="2025819" y="210279"/>
                </a:lnTo>
                <a:lnTo>
                  <a:pt x="2085897" y="208401"/>
                </a:lnTo>
                <a:lnTo>
                  <a:pt x="2149731" y="214035"/>
                </a:lnTo>
                <a:lnTo>
                  <a:pt x="2213567" y="221545"/>
                </a:lnTo>
                <a:lnTo>
                  <a:pt x="2277403" y="230932"/>
                </a:lnTo>
                <a:lnTo>
                  <a:pt x="2341237" y="238443"/>
                </a:lnTo>
                <a:lnTo>
                  <a:pt x="2405071" y="242197"/>
                </a:lnTo>
                <a:lnTo>
                  <a:pt x="2467030" y="242197"/>
                </a:lnTo>
                <a:lnTo>
                  <a:pt x="2525233" y="234686"/>
                </a:lnTo>
                <a:lnTo>
                  <a:pt x="2583436" y="219666"/>
                </a:lnTo>
                <a:lnTo>
                  <a:pt x="2639760" y="197137"/>
                </a:lnTo>
                <a:lnTo>
                  <a:pt x="2696083" y="167096"/>
                </a:lnTo>
                <a:lnTo>
                  <a:pt x="2752409" y="137057"/>
                </a:lnTo>
                <a:lnTo>
                  <a:pt x="2808733" y="103262"/>
                </a:lnTo>
                <a:lnTo>
                  <a:pt x="2863182" y="71344"/>
                </a:lnTo>
                <a:lnTo>
                  <a:pt x="2921385" y="43182"/>
                </a:lnTo>
                <a:lnTo>
                  <a:pt x="2977708" y="20652"/>
                </a:lnTo>
                <a:lnTo>
                  <a:pt x="3035911" y="56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Freeform: Shape 26">
            <a:extLst>
              <a:ext uri="{FF2B5EF4-FFF2-40B4-BE49-F238E27FC236}">
                <a16:creationId xmlns:a16="http://schemas.microsoft.com/office/drawing/2014/main" id="{AA04F11D-E749-44D7-955D-EF32C93E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8338" y="1"/>
            <a:ext cx="4163662" cy="3716538"/>
          </a:xfrm>
          <a:custGeom>
            <a:avLst/>
            <a:gdLst>
              <a:gd name="connsiteX0" fmla="*/ 262616 w 4163662"/>
              <a:gd name="connsiteY0" fmla="*/ 0 h 3716538"/>
              <a:gd name="connsiteX1" fmla="*/ 4163662 w 4163662"/>
              <a:gd name="connsiteY1" fmla="*/ 0 h 3716538"/>
              <a:gd name="connsiteX2" fmla="*/ 4163662 w 4163662"/>
              <a:gd name="connsiteY2" fmla="*/ 3079653 h 3716538"/>
              <a:gd name="connsiteX3" fmla="*/ 4124349 w 4163662"/>
              <a:gd name="connsiteY3" fmla="*/ 3091447 h 3716538"/>
              <a:gd name="connsiteX4" fmla="*/ 4078224 w 4163662"/>
              <a:gd name="connsiteY4" fmla="*/ 3107352 h 3716538"/>
              <a:gd name="connsiteX5" fmla="*/ 4035278 w 4163662"/>
              <a:gd name="connsiteY5" fmla="*/ 3126440 h 3716538"/>
              <a:gd name="connsiteX6" fmla="*/ 3995515 w 4163662"/>
              <a:gd name="connsiteY6" fmla="*/ 3148706 h 3716538"/>
              <a:gd name="connsiteX7" fmla="*/ 3960521 w 4163662"/>
              <a:gd name="connsiteY7" fmla="*/ 3177336 h 3716538"/>
              <a:gd name="connsiteX8" fmla="*/ 3923938 w 4163662"/>
              <a:gd name="connsiteY8" fmla="*/ 3209149 h 3716538"/>
              <a:gd name="connsiteX9" fmla="*/ 3892126 w 4163662"/>
              <a:gd name="connsiteY9" fmla="*/ 3245731 h 3716538"/>
              <a:gd name="connsiteX10" fmla="*/ 3861906 w 4163662"/>
              <a:gd name="connsiteY10" fmla="*/ 3283905 h 3716538"/>
              <a:gd name="connsiteX11" fmla="*/ 3831684 w 4163662"/>
              <a:gd name="connsiteY11" fmla="*/ 3323668 h 3716538"/>
              <a:gd name="connsiteX12" fmla="*/ 3801464 w 4163662"/>
              <a:gd name="connsiteY12" fmla="*/ 3363433 h 3716538"/>
              <a:gd name="connsiteX13" fmla="*/ 3771243 w 4163662"/>
              <a:gd name="connsiteY13" fmla="*/ 3401607 h 3716538"/>
              <a:gd name="connsiteX14" fmla="*/ 3737841 w 4163662"/>
              <a:gd name="connsiteY14" fmla="*/ 3438189 h 3716538"/>
              <a:gd name="connsiteX15" fmla="*/ 3704438 w 4163662"/>
              <a:gd name="connsiteY15" fmla="*/ 3470000 h 3716538"/>
              <a:gd name="connsiteX16" fmla="*/ 3666266 w 4163662"/>
              <a:gd name="connsiteY16" fmla="*/ 3497040 h 3716538"/>
              <a:gd name="connsiteX17" fmla="*/ 3626502 w 4163662"/>
              <a:gd name="connsiteY17" fmla="*/ 3517718 h 3716538"/>
              <a:gd name="connsiteX18" fmla="*/ 3578783 w 4163662"/>
              <a:gd name="connsiteY18" fmla="*/ 3532034 h 3716538"/>
              <a:gd name="connsiteX19" fmla="*/ 3529475 w 4163662"/>
              <a:gd name="connsiteY19" fmla="*/ 3538396 h 3716538"/>
              <a:gd name="connsiteX20" fmla="*/ 3478578 w 4163662"/>
              <a:gd name="connsiteY20" fmla="*/ 3539986 h 3716538"/>
              <a:gd name="connsiteX21" fmla="*/ 3424498 w 4163662"/>
              <a:gd name="connsiteY21" fmla="*/ 3535214 h 3716538"/>
              <a:gd name="connsiteX22" fmla="*/ 3370419 w 4163662"/>
              <a:gd name="connsiteY22" fmla="*/ 3528852 h 3716538"/>
              <a:gd name="connsiteX23" fmla="*/ 3316339 w 4163662"/>
              <a:gd name="connsiteY23" fmla="*/ 3520898 h 3716538"/>
              <a:gd name="connsiteX24" fmla="*/ 3262260 w 4163662"/>
              <a:gd name="connsiteY24" fmla="*/ 3514538 h 3716538"/>
              <a:gd name="connsiteX25" fmla="*/ 3208180 w 4163662"/>
              <a:gd name="connsiteY25" fmla="*/ 3511356 h 3716538"/>
              <a:gd name="connsiteX26" fmla="*/ 3155691 w 4163662"/>
              <a:gd name="connsiteY26" fmla="*/ 3511356 h 3716538"/>
              <a:gd name="connsiteX27" fmla="*/ 3106385 w 4163662"/>
              <a:gd name="connsiteY27" fmla="*/ 3517718 h 3716538"/>
              <a:gd name="connsiteX28" fmla="*/ 3055486 w 4163662"/>
              <a:gd name="connsiteY28" fmla="*/ 3530443 h 3716538"/>
              <a:gd name="connsiteX29" fmla="*/ 3009359 w 4163662"/>
              <a:gd name="connsiteY29" fmla="*/ 3549529 h 3716538"/>
              <a:gd name="connsiteX30" fmla="*/ 2961643 w 4163662"/>
              <a:gd name="connsiteY30" fmla="*/ 3574979 h 3716538"/>
              <a:gd name="connsiteX31" fmla="*/ 2913926 w 4163662"/>
              <a:gd name="connsiteY31" fmla="*/ 3600429 h 3716538"/>
              <a:gd name="connsiteX32" fmla="*/ 2866208 w 4163662"/>
              <a:gd name="connsiteY32" fmla="*/ 3629057 h 3716538"/>
              <a:gd name="connsiteX33" fmla="*/ 2820080 w 4163662"/>
              <a:gd name="connsiteY33" fmla="*/ 3656097 h 3716538"/>
              <a:gd name="connsiteX34" fmla="*/ 2770775 w 4163662"/>
              <a:gd name="connsiteY34" fmla="*/ 3679956 h 3716538"/>
              <a:gd name="connsiteX35" fmla="*/ 2723057 w 4163662"/>
              <a:gd name="connsiteY35" fmla="*/ 3699043 h 3716538"/>
              <a:gd name="connsiteX36" fmla="*/ 2673748 w 4163662"/>
              <a:gd name="connsiteY36" fmla="*/ 3711768 h 3716538"/>
              <a:gd name="connsiteX37" fmla="*/ 2622852 w 4163662"/>
              <a:gd name="connsiteY37" fmla="*/ 3716538 h 3716538"/>
              <a:gd name="connsiteX38" fmla="*/ 2571954 w 4163662"/>
              <a:gd name="connsiteY38" fmla="*/ 3711768 h 3716538"/>
              <a:gd name="connsiteX39" fmla="*/ 2522645 w 4163662"/>
              <a:gd name="connsiteY39" fmla="*/ 3699043 h 3716538"/>
              <a:gd name="connsiteX40" fmla="*/ 2474930 w 4163662"/>
              <a:gd name="connsiteY40" fmla="*/ 3679956 h 3716538"/>
              <a:gd name="connsiteX41" fmla="*/ 2425622 w 4163662"/>
              <a:gd name="connsiteY41" fmla="*/ 3656097 h 3716538"/>
              <a:gd name="connsiteX42" fmla="*/ 2379494 w 4163662"/>
              <a:gd name="connsiteY42" fmla="*/ 3629057 h 3716538"/>
              <a:gd name="connsiteX43" fmla="*/ 2331777 w 4163662"/>
              <a:gd name="connsiteY43" fmla="*/ 3600429 h 3716538"/>
              <a:gd name="connsiteX44" fmla="*/ 2284059 w 4163662"/>
              <a:gd name="connsiteY44" fmla="*/ 3574979 h 3716538"/>
              <a:gd name="connsiteX45" fmla="*/ 2236344 w 4163662"/>
              <a:gd name="connsiteY45" fmla="*/ 3549529 h 3716538"/>
              <a:gd name="connsiteX46" fmla="*/ 2188627 w 4163662"/>
              <a:gd name="connsiteY46" fmla="*/ 3530443 h 3716538"/>
              <a:gd name="connsiteX47" fmla="*/ 2139319 w 4163662"/>
              <a:gd name="connsiteY47" fmla="*/ 3517718 h 3716538"/>
              <a:gd name="connsiteX48" fmla="*/ 2090011 w 4163662"/>
              <a:gd name="connsiteY48" fmla="*/ 3511356 h 3716538"/>
              <a:gd name="connsiteX49" fmla="*/ 2037520 w 4163662"/>
              <a:gd name="connsiteY49" fmla="*/ 3511356 h 3716538"/>
              <a:gd name="connsiteX50" fmla="*/ 1983442 w 4163662"/>
              <a:gd name="connsiteY50" fmla="*/ 3514538 h 3716538"/>
              <a:gd name="connsiteX51" fmla="*/ 1929363 w 4163662"/>
              <a:gd name="connsiteY51" fmla="*/ 3520898 h 3716538"/>
              <a:gd name="connsiteX52" fmla="*/ 1875283 w 4163662"/>
              <a:gd name="connsiteY52" fmla="*/ 3528852 h 3716538"/>
              <a:gd name="connsiteX53" fmla="*/ 1821202 w 4163662"/>
              <a:gd name="connsiteY53" fmla="*/ 3535214 h 3716538"/>
              <a:gd name="connsiteX54" fmla="*/ 1767124 w 4163662"/>
              <a:gd name="connsiteY54" fmla="*/ 3539986 h 3716538"/>
              <a:gd name="connsiteX55" fmla="*/ 1716227 w 4163662"/>
              <a:gd name="connsiteY55" fmla="*/ 3538396 h 3716538"/>
              <a:gd name="connsiteX56" fmla="*/ 1666920 w 4163662"/>
              <a:gd name="connsiteY56" fmla="*/ 3532034 h 3716538"/>
              <a:gd name="connsiteX57" fmla="*/ 1619202 w 4163662"/>
              <a:gd name="connsiteY57" fmla="*/ 3517718 h 3716538"/>
              <a:gd name="connsiteX58" fmla="*/ 1579438 w 4163662"/>
              <a:gd name="connsiteY58" fmla="*/ 3497040 h 3716538"/>
              <a:gd name="connsiteX59" fmla="*/ 1541263 w 4163662"/>
              <a:gd name="connsiteY59" fmla="*/ 3470000 h 3716538"/>
              <a:gd name="connsiteX60" fmla="*/ 1507862 w 4163662"/>
              <a:gd name="connsiteY60" fmla="*/ 3438189 h 3716538"/>
              <a:gd name="connsiteX61" fmla="*/ 1474459 w 4163662"/>
              <a:gd name="connsiteY61" fmla="*/ 3401607 h 3716538"/>
              <a:gd name="connsiteX62" fmla="*/ 1444238 w 4163662"/>
              <a:gd name="connsiteY62" fmla="*/ 3363433 h 3716538"/>
              <a:gd name="connsiteX63" fmla="*/ 1414018 w 4163662"/>
              <a:gd name="connsiteY63" fmla="*/ 3323668 h 3716538"/>
              <a:gd name="connsiteX64" fmla="*/ 1383797 w 4163662"/>
              <a:gd name="connsiteY64" fmla="*/ 3283905 h 3716538"/>
              <a:gd name="connsiteX65" fmla="*/ 1353577 w 4163662"/>
              <a:gd name="connsiteY65" fmla="*/ 3245731 h 3716538"/>
              <a:gd name="connsiteX66" fmla="*/ 1321764 w 4163662"/>
              <a:gd name="connsiteY66" fmla="*/ 3209149 h 3716538"/>
              <a:gd name="connsiteX67" fmla="*/ 1285181 w 4163662"/>
              <a:gd name="connsiteY67" fmla="*/ 3177336 h 3716538"/>
              <a:gd name="connsiteX68" fmla="*/ 1250188 w 4163662"/>
              <a:gd name="connsiteY68" fmla="*/ 3148706 h 3716538"/>
              <a:gd name="connsiteX69" fmla="*/ 1210424 w 4163662"/>
              <a:gd name="connsiteY69" fmla="*/ 3126440 h 3716538"/>
              <a:gd name="connsiteX70" fmla="*/ 1167479 w 4163662"/>
              <a:gd name="connsiteY70" fmla="*/ 3107352 h 3716538"/>
              <a:gd name="connsiteX71" fmla="*/ 1121353 w 4163662"/>
              <a:gd name="connsiteY71" fmla="*/ 3091447 h 3716538"/>
              <a:gd name="connsiteX72" fmla="*/ 1073635 w 4163662"/>
              <a:gd name="connsiteY72" fmla="*/ 3077132 h 3716538"/>
              <a:gd name="connsiteX73" fmla="*/ 1025919 w 4163662"/>
              <a:gd name="connsiteY73" fmla="*/ 3064407 h 3716538"/>
              <a:gd name="connsiteX74" fmla="*/ 976611 w 4163662"/>
              <a:gd name="connsiteY74" fmla="*/ 3051682 h 3716538"/>
              <a:gd name="connsiteX75" fmla="*/ 930485 w 4163662"/>
              <a:gd name="connsiteY75" fmla="*/ 3037367 h 3716538"/>
              <a:gd name="connsiteX76" fmla="*/ 884357 w 4163662"/>
              <a:gd name="connsiteY76" fmla="*/ 3021461 h 3716538"/>
              <a:gd name="connsiteX77" fmla="*/ 841414 w 4163662"/>
              <a:gd name="connsiteY77" fmla="*/ 3002373 h 3716538"/>
              <a:gd name="connsiteX78" fmla="*/ 803238 w 4163662"/>
              <a:gd name="connsiteY78" fmla="*/ 2978515 h 3716538"/>
              <a:gd name="connsiteX79" fmla="*/ 768245 w 4163662"/>
              <a:gd name="connsiteY79" fmla="*/ 2949885 h 3716538"/>
              <a:gd name="connsiteX80" fmla="*/ 739617 w 4163662"/>
              <a:gd name="connsiteY80" fmla="*/ 2914894 h 3716538"/>
              <a:gd name="connsiteX81" fmla="*/ 715758 w 4163662"/>
              <a:gd name="connsiteY81" fmla="*/ 2876719 h 3716538"/>
              <a:gd name="connsiteX82" fmla="*/ 696671 w 4163662"/>
              <a:gd name="connsiteY82" fmla="*/ 2833774 h 3716538"/>
              <a:gd name="connsiteX83" fmla="*/ 680766 w 4163662"/>
              <a:gd name="connsiteY83" fmla="*/ 2787648 h 3716538"/>
              <a:gd name="connsiteX84" fmla="*/ 666450 w 4163662"/>
              <a:gd name="connsiteY84" fmla="*/ 2741522 h 3716538"/>
              <a:gd name="connsiteX85" fmla="*/ 653726 w 4163662"/>
              <a:gd name="connsiteY85" fmla="*/ 2692214 h 3716538"/>
              <a:gd name="connsiteX86" fmla="*/ 641000 w 4163662"/>
              <a:gd name="connsiteY86" fmla="*/ 2644497 h 3716538"/>
              <a:gd name="connsiteX87" fmla="*/ 626686 w 4163662"/>
              <a:gd name="connsiteY87" fmla="*/ 2596780 h 3716538"/>
              <a:gd name="connsiteX88" fmla="*/ 610780 w 4163662"/>
              <a:gd name="connsiteY88" fmla="*/ 2550653 h 3716538"/>
              <a:gd name="connsiteX89" fmla="*/ 591692 w 4163662"/>
              <a:gd name="connsiteY89" fmla="*/ 2507706 h 3716538"/>
              <a:gd name="connsiteX90" fmla="*/ 569424 w 4163662"/>
              <a:gd name="connsiteY90" fmla="*/ 2467943 h 3716538"/>
              <a:gd name="connsiteX91" fmla="*/ 540796 w 4163662"/>
              <a:gd name="connsiteY91" fmla="*/ 2432951 h 3716538"/>
              <a:gd name="connsiteX92" fmla="*/ 508983 w 4163662"/>
              <a:gd name="connsiteY92" fmla="*/ 2396368 h 3716538"/>
              <a:gd name="connsiteX93" fmla="*/ 472400 w 4163662"/>
              <a:gd name="connsiteY93" fmla="*/ 2364557 h 3716538"/>
              <a:gd name="connsiteX94" fmla="*/ 432635 w 4163662"/>
              <a:gd name="connsiteY94" fmla="*/ 2334336 h 3716538"/>
              <a:gd name="connsiteX95" fmla="*/ 392871 w 4163662"/>
              <a:gd name="connsiteY95" fmla="*/ 2304116 h 3716538"/>
              <a:gd name="connsiteX96" fmla="*/ 353108 w 4163662"/>
              <a:gd name="connsiteY96" fmla="*/ 2273895 h 3716538"/>
              <a:gd name="connsiteX97" fmla="*/ 314933 w 4163662"/>
              <a:gd name="connsiteY97" fmla="*/ 2243673 h 3716538"/>
              <a:gd name="connsiteX98" fmla="*/ 278350 w 4163662"/>
              <a:gd name="connsiteY98" fmla="*/ 2210272 h 3716538"/>
              <a:gd name="connsiteX99" fmla="*/ 246539 w 4163662"/>
              <a:gd name="connsiteY99" fmla="*/ 2176871 h 3716538"/>
              <a:gd name="connsiteX100" fmla="*/ 219500 w 4163662"/>
              <a:gd name="connsiteY100" fmla="*/ 2138696 h 3716538"/>
              <a:gd name="connsiteX101" fmla="*/ 198823 w 4163662"/>
              <a:gd name="connsiteY101" fmla="*/ 2098933 h 3716538"/>
              <a:gd name="connsiteX102" fmla="*/ 184508 w 4163662"/>
              <a:gd name="connsiteY102" fmla="*/ 2051217 h 3716538"/>
              <a:gd name="connsiteX103" fmla="*/ 178145 w 4163662"/>
              <a:gd name="connsiteY103" fmla="*/ 2001909 h 3716538"/>
              <a:gd name="connsiteX104" fmla="*/ 176554 w 4163662"/>
              <a:gd name="connsiteY104" fmla="*/ 1951009 h 3716538"/>
              <a:gd name="connsiteX105" fmla="*/ 181326 w 4163662"/>
              <a:gd name="connsiteY105" fmla="*/ 1896930 h 3716538"/>
              <a:gd name="connsiteX106" fmla="*/ 187688 w 4163662"/>
              <a:gd name="connsiteY106" fmla="*/ 1842851 h 3716538"/>
              <a:gd name="connsiteX107" fmla="*/ 195640 w 4163662"/>
              <a:gd name="connsiteY107" fmla="*/ 1788771 h 3716538"/>
              <a:gd name="connsiteX108" fmla="*/ 202004 w 4163662"/>
              <a:gd name="connsiteY108" fmla="*/ 1734693 h 3716538"/>
              <a:gd name="connsiteX109" fmla="*/ 205186 w 4163662"/>
              <a:gd name="connsiteY109" fmla="*/ 1680614 h 3716538"/>
              <a:gd name="connsiteX110" fmla="*/ 205186 w 4163662"/>
              <a:gd name="connsiteY110" fmla="*/ 1628124 h 3716538"/>
              <a:gd name="connsiteX111" fmla="*/ 198823 w 4163662"/>
              <a:gd name="connsiteY111" fmla="*/ 1578818 h 3716538"/>
              <a:gd name="connsiteX112" fmla="*/ 186098 w 4163662"/>
              <a:gd name="connsiteY112" fmla="*/ 1529510 h 3716538"/>
              <a:gd name="connsiteX113" fmla="*/ 167011 w 4163662"/>
              <a:gd name="connsiteY113" fmla="*/ 1483382 h 3716538"/>
              <a:gd name="connsiteX114" fmla="*/ 143153 w 4163662"/>
              <a:gd name="connsiteY114" fmla="*/ 1435666 h 3716538"/>
              <a:gd name="connsiteX115" fmla="*/ 116112 w 4163662"/>
              <a:gd name="connsiteY115" fmla="*/ 1387950 h 3716538"/>
              <a:gd name="connsiteX116" fmla="*/ 87483 w 4163662"/>
              <a:gd name="connsiteY116" fmla="*/ 1340232 h 3716538"/>
              <a:gd name="connsiteX117" fmla="*/ 60443 w 4163662"/>
              <a:gd name="connsiteY117" fmla="*/ 1294104 h 3716538"/>
              <a:gd name="connsiteX118" fmla="*/ 36583 w 4163662"/>
              <a:gd name="connsiteY118" fmla="*/ 1244799 h 3716538"/>
              <a:gd name="connsiteX119" fmla="*/ 17498 w 4163662"/>
              <a:gd name="connsiteY119" fmla="*/ 1197081 h 3716538"/>
              <a:gd name="connsiteX120" fmla="*/ 4773 w 4163662"/>
              <a:gd name="connsiteY120" fmla="*/ 1147773 h 3716538"/>
              <a:gd name="connsiteX121" fmla="*/ 0 w 4163662"/>
              <a:gd name="connsiteY121" fmla="*/ 1096874 h 3716538"/>
              <a:gd name="connsiteX122" fmla="*/ 4773 w 4163662"/>
              <a:gd name="connsiteY122" fmla="*/ 1045978 h 3716538"/>
              <a:gd name="connsiteX123" fmla="*/ 17498 w 4163662"/>
              <a:gd name="connsiteY123" fmla="*/ 996670 h 3716538"/>
              <a:gd name="connsiteX124" fmla="*/ 36583 w 4163662"/>
              <a:gd name="connsiteY124" fmla="*/ 948952 h 3716538"/>
              <a:gd name="connsiteX125" fmla="*/ 60443 w 4163662"/>
              <a:gd name="connsiteY125" fmla="*/ 899646 h 3716538"/>
              <a:gd name="connsiteX126" fmla="*/ 87483 w 4163662"/>
              <a:gd name="connsiteY126" fmla="*/ 853518 h 3716538"/>
              <a:gd name="connsiteX127" fmla="*/ 116112 w 4163662"/>
              <a:gd name="connsiteY127" fmla="*/ 805802 h 3716538"/>
              <a:gd name="connsiteX128" fmla="*/ 143153 w 4163662"/>
              <a:gd name="connsiteY128" fmla="*/ 758084 h 3716538"/>
              <a:gd name="connsiteX129" fmla="*/ 167011 w 4163662"/>
              <a:gd name="connsiteY129" fmla="*/ 710368 h 3716538"/>
              <a:gd name="connsiteX130" fmla="*/ 186098 w 4163662"/>
              <a:gd name="connsiteY130" fmla="*/ 664240 h 3716538"/>
              <a:gd name="connsiteX131" fmla="*/ 198823 w 4163662"/>
              <a:gd name="connsiteY131" fmla="*/ 614933 h 3716538"/>
              <a:gd name="connsiteX132" fmla="*/ 205186 w 4163662"/>
              <a:gd name="connsiteY132" fmla="*/ 565626 h 3716538"/>
              <a:gd name="connsiteX133" fmla="*/ 205186 w 4163662"/>
              <a:gd name="connsiteY133" fmla="*/ 513138 h 3716538"/>
              <a:gd name="connsiteX134" fmla="*/ 202004 w 4163662"/>
              <a:gd name="connsiteY134" fmla="*/ 459058 h 3716538"/>
              <a:gd name="connsiteX135" fmla="*/ 195640 w 4163662"/>
              <a:gd name="connsiteY135" fmla="*/ 404979 h 3716538"/>
              <a:gd name="connsiteX136" fmla="*/ 187688 w 4163662"/>
              <a:gd name="connsiteY136" fmla="*/ 350899 h 3716538"/>
              <a:gd name="connsiteX137" fmla="*/ 181326 w 4163662"/>
              <a:gd name="connsiteY137" fmla="*/ 296820 h 3716538"/>
              <a:gd name="connsiteX138" fmla="*/ 176554 w 4163662"/>
              <a:gd name="connsiteY138" fmla="*/ 242741 h 3716538"/>
              <a:gd name="connsiteX139" fmla="*/ 178145 w 4163662"/>
              <a:gd name="connsiteY139" fmla="*/ 191843 h 3716538"/>
              <a:gd name="connsiteX140" fmla="*/ 184508 w 4163662"/>
              <a:gd name="connsiteY140" fmla="*/ 142536 h 3716538"/>
              <a:gd name="connsiteX141" fmla="*/ 198823 w 4163662"/>
              <a:gd name="connsiteY141" fmla="*/ 94818 h 3716538"/>
              <a:gd name="connsiteX142" fmla="*/ 219500 w 4163662"/>
              <a:gd name="connsiteY142" fmla="*/ 55055 h 3716538"/>
              <a:gd name="connsiteX143" fmla="*/ 246539 w 4163662"/>
              <a:gd name="connsiteY143" fmla="*/ 16881 h 3716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4163662" h="3716538">
                <a:moveTo>
                  <a:pt x="262616" y="0"/>
                </a:moveTo>
                <a:lnTo>
                  <a:pt x="4163662" y="0"/>
                </a:lnTo>
                <a:lnTo>
                  <a:pt x="4163662" y="3079653"/>
                </a:lnTo>
                <a:lnTo>
                  <a:pt x="4124349" y="3091447"/>
                </a:lnTo>
                <a:lnTo>
                  <a:pt x="4078224" y="3107352"/>
                </a:lnTo>
                <a:lnTo>
                  <a:pt x="4035278" y="3126440"/>
                </a:lnTo>
                <a:lnTo>
                  <a:pt x="3995515" y="3148706"/>
                </a:lnTo>
                <a:lnTo>
                  <a:pt x="3960521" y="3177336"/>
                </a:lnTo>
                <a:lnTo>
                  <a:pt x="3923938" y="3209149"/>
                </a:lnTo>
                <a:lnTo>
                  <a:pt x="3892126" y="3245731"/>
                </a:lnTo>
                <a:lnTo>
                  <a:pt x="3861906" y="3283905"/>
                </a:lnTo>
                <a:lnTo>
                  <a:pt x="3831684" y="3323668"/>
                </a:lnTo>
                <a:lnTo>
                  <a:pt x="3801464" y="3363433"/>
                </a:lnTo>
                <a:lnTo>
                  <a:pt x="3771243" y="3401607"/>
                </a:lnTo>
                <a:lnTo>
                  <a:pt x="3737841" y="3438189"/>
                </a:lnTo>
                <a:lnTo>
                  <a:pt x="3704438" y="3470000"/>
                </a:lnTo>
                <a:lnTo>
                  <a:pt x="3666266" y="3497040"/>
                </a:lnTo>
                <a:lnTo>
                  <a:pt x="3626502" y="3517718"/>
                </a:lnTo>
                <a:lnTo>
                  <a:pt x="3578783" y="3532034"/>
                </a:lnTo>
                <a:lnTo>
                  <a:pt x="3529475" y="3538396"/>
                </a:lnTo>
                <a:lnTo>
                  <a:pt x="3478578" y="3539986"/>
                </a:lnTo>
                <a:lnTo>
                  <a:pt x="3424498" y="3535214"/>
                </a:lnTo>
                <a:lnTo>
                  <a:pt x="3370419" y="3528852"/>
                </a:lnTo>
                <a:lnTo>
                  <a:pt x="3316339" y="3520898"/>
                </a:lnTo>
                <a:lnTo>
                  <a:pt x="3262260" y="3514538"/>
                </a:lnTo>
                <a:lnTo>
                  <a:pt x="3208180" y="3511356"/>
                </a:lnTo>
                <a:lnTo>
                  <a:pt x="3155691" y="3511356"/>
                </a:lnTo>
                <a:lnTo>
                  <a:pt x="3106385" y="3517718"/>
                </a:lnTo>
                <a:lnTo>
                  <a:pt x="3055486" y="3530443"/>
                </a:lnTo>
                <a:lnTo>
                  <a:pt x="3009359" y="3549529"/>
                </a:lnTo>
                <a:lnTo>
                  <a:pt x="2961643" y="3574979"/>
                </a:lnTo>
                <a:lnTo>
                  <a:pt x="2913926" y="3600429"/>
                </a:lnTo>
                <a:lnTo>
                  <a:pt x="2866208" y="3629057"/>
                </a:lnTo>
                <a:lnTo>
                  <a:pt x="2820080" y="3656097"/>
                </a:lnTo>
                <a:lnTo>
                  <a:pt x="2770775" y="3679956"/>
                </a:lnTo>
                <a:lnTo>
                  <a:pt x="2723057" y="3699043"/>
                </a:lnTo>
                <a:lnTo>
                  <a:pt x="2673748" y="3711768"/>
                </a:lnTo>
                <a:lnTo>
                  <a:pt x="2622852" y="3716538"/>
                </a:lnTo>
                <a:lnTo>
                  <a:pt x="2571954" y="3711768"/>
                </a:lnTo>
                <a:lnTo>
                  <a:pt x="2522645" y="3699043"/>
                </a:lnTo>
                <a:lnTo>
                  <a:pt x="2474930" y="3679956"/>
                </a:lnTo>
                <a:lnTo>
                  <a:pt x="2425622" y="3656097"/>
                </a:lnTo>
                <a:lnTo>
                  <a:pt x="2379494" y="3629057"/>
                </a:lnTo>
                <a:lnTo>
                  <a:pt x="2331777" y="3600429"/>
                </a:lnTo>
                <a:lnTo>
                  <a:pt x="2284059" y="3574979"/>
                </a:lnTo>
                <a:lnTo>
                  <a:pt x="2236344" y="3549529"/>
                </a:lnTo>
                <a:lnTo>
                  <a:pt x="2188627" y="3530443"/>
                </a:lnTo>
                <a:lnTo>
                  <a:pt x="2139319" y="3517718"/>
                </a:lnTo>
                <a:lnTo>
                  <a:pt x="2090011" y="3511356"/>
                </a:lnTo>
                <a:lnTo>
                  <a:pt x="2037520" y="3511356"/>
                </a:lnTo>
                <a:lnTo>
                  <a:pt x="1983442" y="3514538"/>
                </a:lnTo>
                <a:lnTo>
                  <a:pt x="1929363" y="3520898"/>
                </a:lnTo>
                <a:lnTo>
                  <a:pt x="1875283" y="3528852"/>
                </a:lnTo>
                <a:lnTo>
                  <a:pt x="1821202" y="3535214"/>
                </a:lnTo>
                <a:lnTo>
                  <a:pt x="1767124" y="3539986"/>
                </a:lnTo>
                <a:lnTo>
                  <a:pt x="1716227" y="3538396"/>
                </a:lnTo>
                <a:lnTo>
                  <a:pt x="1666920" y="3532034"/>
                </a:lnTo>
                <a:lnTo>
                  <a:pt x="1619202" y="3517718"/>
                </a:lnTo>
                <a:lnTo>
                  <a:pt x="1579438" y="3497040"/>
                </a:lnTo>
                <a:lnTo>
                  <a:pt x="1541263" y="3470000"/>
                </a:lnTo>
                <a:lnTo>
                  <a:pt x="1507862" y="3438189"/>
                </a:lnTo>
                <a:lnTo>
                  <a:pt x="1474459" y="3401607"/>
                </a:lnTo>
                <a:lnTo>
                  <a:pt x="1444238" y="3363433"/>
                </a:lnTo>
                <a:lnTo>
                  <a:pt x="1414018" y="3323668"/>
                </a:lnTo>
                <a:lnTo>
                  <a:pt x="1383797" y="3283905"/>
                </a:lnTo>
                <a:lnTo>
                  <a:pt x="1353577" y="3245731"/>
                </a:lnTo>
                <a:lnTo>
                  <a:pt x="1321764" y="3209149"/>
                </a:lnTo>
                <a:lnTo>
                  <a:pt x="1285181" y="3177336"/>
                </a:lnTo>
                <a:lnTo>
                  <a:pt x="1250188" y="3148706"/>
                </a:lnTo>
                <a:lnTo>
                  <a:pt x="1210424" y="3126440"/>
                </a:lnTo>
                <a:lnTo>
                  <a:pt x="1167479" y="3107352"/>
                </a:lnTo>
                <a:lnTo>
                  <a:pt x="1121353" y="3091447"/>
                </a:lnTo>
                <a:lnTo>
                  <a:pt x="1073635" y="3077132"/>
                </a:lnTo>
                <a:lnTo>
                  <a:pt x="1025919" y="3064407"/>
                </a:lnTo>
                <a:lnTo>
                  <a:pt x="976611" y="3051682"/>
                </a:lnTo>
                <a:lnTo>
                  <a:pt x="930485" y="3037367"/>
                </a:lnTo>
                <a:lnTo>
                  <a:pt x="884357" y="3021461"/>
                </a:lnTo>
                <a:lnTo>
                  <a:pt x="841414" y="3002373"/>
                </a:lnTo>
                <a:lnTo>
                  <a:pt x="803238" y="2978515"/>
                </a:lnTo>
                <a:lnTo>
                  <a:pt x="768245" y="2949885"/>
                </a:lnTo>
                <a:lnTo>
                  <a:pt x="739617" y="2914894"/>
                </a:lnTo>
                <a:lnTo>
                  <a:pt x="715758" y="2876719"/>
                </a:lnTo>
                <a:lnTo>
                  <a:pt x="696671" y="2833774"/>
                </a:lnTo>
                <a:lnTo>
                  <a:pt x="680766" y="2787648"/>
                </a:lnTo>
                <a:lnTo>
                  <a:pt x="666450" y="2741522"/>
                </a:lnTo>
                <a:lnTo>
                  <a:pt x="653726" y="2692214"/>
                </a:lnTo>
                <a:lnTo>
                  <a:pt x="641000" y="2644497"/>
                </a:lnTo>
                <a:lnTo>
                  <a:pt x="626686" y="2596780"/>
                </a:lnTo>
                <a:lnTo>
                  <a:pt x="610780" y="2550653"/>
                </a:lnTo>
                <a:lnTo>
                  <a:pt x="591692" y="2507706"/>
                </a:lnTo>
                <a:lnTo>
                  <a:pt x="569424" y="2467943"/>
                </a:lnTo>
                <a:lnTo>
                  <a:pt x="540796" y="2432951"/>
                </a:lnTo>
                <a:lnTo>
                  <a:pt x="508983" y="2396368"/>
                </a:lnTo>
                <a:lnTo>
                  <a:pt x="472400" y="2364557"/>
                </a:lnTo>
                <a:lnTo>
                  <a:pt x="432635" y="2334336"/>
                </a:lnTo>
                <a:lnTo>
                  <a:pt x="392871" y="2304116"/>
                </a:lnTo>
                <a:lnTo>
                  <a:pt x="353108" y="2273895"/>
                </a:lnTo>
                <a:lnTo>
                  <a:pt x="314933" y="2243673"/>
                </a:lnTo>
                <a:lnTo>
                  <a:pt x="278350" y="2210272"/>
                </a:lnTo>
                <a:lnTo>
                  <a:pt x="246539" y="2176871"/>
                </a:lnTo>
                <a:lnTo>
                  <a:pt x="219500" y="2138696"/>
                </a:lnTo>
                <a:lnTo>
                  <a:pt x="198823" y="2098933"/>
                </a:lnTo>
                <a:lnTo>
                  <a:pt x="184508" y="2051217"/>
                </a:lnTo>
                <a:lnTo>
                  <a:pt x="178145" y="2001909"/>
                </a:lnTo>
                <a:lnTo>
                  <a:pt x="176554" y="1951009"/>
                </a:lnTo>
                <a:lnTo>
                  <a:pt x="181326" y="1896930"/>
                </a:lnTo>
                <a:lnTo>
                  <a:pt x="187688" y="1842851"/>
                </a:lnTo>
                <a:lnTo>
                  <a:pt x="195640" y="1788771"/>
                </a:lnTo>
                <a:lnTo>
                  <a:pt x="202004" y="1734693"/>
                </a:lnTo>
                <a:lnTo>
                  <a:pt x="205186" y="1680614"/>
                </a:lnTo>
                <a:lnTo>
                  <a:pt x="205186" y="1628124"/>
                </a:lnTo>
                <a:lnTo>
                  <a:pt x="198823" y="1578818"/>
                </a:lnTo>
                <a:lnTo>
                  <a:pt x="186098" y="1529510"/>
                </a:lnTo>
                <a:lnTo>
                  <a:pt x="167011" y="1483382"/>
                </a:lnTo>
                <a:lnTo>
                  <a:pt x="143153" y="1435666"/>
                </a:lnTo>
                <a:lnTo>
                  <a:pt x="116112" y="1387950"/>
                </a:lnTo>
                <a:lnTo>
                  <a:pt x="87483" y="1340232"/>
                </a:lnTo>
                <a:lnTo>
                  <a:pt x="60443" y="1294104"/>
                </a:lnTo>
                <a:lnTo>
                  <a:pt x="36583" y="1244799"/>
                </a:lnTo>
                <a:lnTo>
                  <a:pt x="17498" y="1197081"/>
                </a:lnTo>
                <a:lnTo>
                  <a:pt x="4773" y="1147773"/>
                </a:lnTo>
                <a:lnTo>
                  <a:pt x="0" y="1096874"/>
                </a:lnTo>
                <a:lnTo>
                  <a:pt x="4773" y="1045978"/>
                </a:lnTo>
                <a:lnTo>
                  <a:pt x="17498" y="996670"/>
                </a:lnTo>
                <a:lnTo>
                  <a:pt x="36583" y="948952"/>
                </a:lnTo>
                <a:lnTo>
                  <a:pt x="60443" y="899646"/>
                </a:lnTo>
                <a:lnTo>
                  <a:pt x="87483" y="853518"/>
                </a:lnTo>
                <a:lnTo>
                  <a:pt x="116112" y="805802"/>
                </a:lnTo>
                <a:lnTo>
                  <a:pt x="143153" y="758084"/>
                </a:lnTo>
                <a:lnTo>
                  <a:pt x="167011" y="710368"/>
                </a:lnTo>
                <a:lnTo>
                  <a:pt x="186098" y="664240"/>
                </a:lnTo>
                <a:lnTo>
                  <a:pt x="198823" y="614933"/>
                </a:lnTo>
                <a:lnTo>
                  <a:pt x="205186" y="565626"/>
                </a:lnTo>
                <a:lnTo>
                  <a:pt x="205186" y="513138"/>
                </a:lnTo>
                <a:lnTo>
                  <a:pt x="202004" y="459058"/>
                </a:lnTo>
                <a:lnTo>
                  <a:pt x="195640" y="404979"/>
                </a:lnTo>
                <a:lnTo>
                  <a:pt x="187688" y="350899"/>
                </a:lnTo>
                <a:lnTo>
                  <a:pt x="181326" y="296820"/>
                </a:lnTo>
                <a:lnTo>
                  <a:pt x="176554" y="242741"/>
                </a:lnTo>
                <a:lnTo>
                  <a:pt x="178145" y="191843"/>
                </a:lnTo>
                <a:lnTo>
                  <a:pt x="184508" y="142536"/>
                </a:lnTo>
                <a:lnTo>
                  <a:pt x="198823" y="94818"/>
                </a:lnTo>
                <a:lnTo>
                  <a:pt x="219500" y="55055"/>
                </a:lnTo>
                <a:lnTo>
                  <a:pt x="246539" y="168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Freeform: Shape 28">
            <a:extLst>
              <a:ext uri="{FF2B5EF4-FFF2-40B4-BE49-F238E27FC236}">
                <a16:creationId xmlns:a16="http://schemas.microsoft.com/office/drawing/2014/main" id="{7C7B8ADA-3446-4FE3-A285-3E0D71D1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3264" y="3933316"/>
            <a:ext cx="3348736" cy="2924683"/>
          </a:xfrm>
          <a:custGeom>
            <a:avLst/>
            <a:gdLst>
              <a:gd name="connsiteX0" fmla="*/ 2013532 w 3348736"/>
              <a:gd name="connsiteY0" fmla="*/ 0 h 2924683"/>
              <a:gd name="connsiteX1" fmla="*/ 2052605 w 3348736"/>
              <a:gd name="connsiteY1" fmla="*/ 3662 h 2924683"/>
              <a:gd name="connsiteX2" fmla="*/ 2090458 w 3348736"/>
              <a:gd name="connsiteY2" fmla="*/ 13432 h 2924683"/>
              <a:gd name="connsiteX3" fmla="*/ 2127091 w 3348736"/>
              <a:gd name="connsiteY3" fmla="*/ 28084 h 2924683"/>
              <a:gd name="connsiteX4" fmla="*/ 2164942 w 3348736"/>
              <a:gd name="connsiteY4" fmla="*/ 46400 h 2924683"/>
              <a:gd name="connsiteX5" fmla="*/ 2200354 w 3348736"/>
              <a:gd name="connsiteY5" fmla="*/ 67158 h 2924683"/>
              <a:gd name="connsiteX6" fmla="*/ 2236987 w 3348736"/>
              <a:gd name="connsiteY6" fmla="*/ 89137 h 2924683"/>
              <a:gd name="connsiteX7" fmla="*/ 2273618 w 3348736"/>
              <a:gd name="connsiteY7" fmla="*/ 108674 h 2924683"/>
              <a:gd name="connsiteX8" fmla="*/ 2310249 w 3348736"/>
              <a:gd name="connsiteY8" fmla="*/ 128211 h 2924683"/>
              <a:gd name="connsiteX9" fmla="*/ 2345660 w 3348736"/>
              <a:gd name="connsiteY9" fmla="*/ 142864 h 2924683"/>
              <a:gd name="connsiteX10" fmla="*/ 2384735 w 3348736"/>
              <a:gd name="connsiteY10" fmla="*/ 152632 h 2924683"/>
              <a:gd name="connsiteX11" fmla="*/ 2422587 w 3348736"/>
              <a:gd name="connsiteY11" fmla="*/ 157517 h 2924683"/>
              <a:gd name="connsiteX12" fmla="*/ 2462882 w 3348736"/>
              <a:gd name="connsiteY12" fmla="*/ 157517 h 2924683"/>
              <a:gd name="connsiteX13" fmla="*/ 2504398 w 3348736"/>
              <a:gd name="connsiteY13" fmla="*/ 155076 h 2924683"/>
              <a:gd name="connsiteX14" fmla="*/ 2545914 w 3348736"/>
              <a:gd name="connsiteY14" fmla="*/ 150191 h 2924683"/>
              <a:gd name="connsiteX15" fmla="*/ 2587431 w 3348736"/>
              <a:gd name="connsiteY15" fmla="*/ 144086 h 2924683"/>
              <a:gd name="connsiteX16" fmla="*/ 2628946 w 3348736"/>
              <a:gd name="connsiteY16" fmla="*/ 139201 h 2924683"/>
              <a:gd name="connsiteX17" fmla="*/ 2670463 w 3348736"/>
              <a:gd name="connsiteY17" fmla="*/ 135537 h 2924683"/>
              <a:gd name="connsiteX18" fmla="*/ 2709536 w 3348736"/>
              <a:gd name="connsiteY18" fmla="*/ 136759 h 2924683"/>
              <a:gd name="connsiteX19" fmla="*/ 2747389 w 3348736"/>
              <a:gd name="connsiteY19" fmla="*/ 141643 h 2924683"/>
              <a:gd name="connsiteX20" fmla="*/ 2784022 w 3348736"/>
              <a:gd name="connsiteY20" fmla="*/ 152632 h 2924683"/>
              <a:gd name="connsiteX21" fmla="*/ 2814549 w 3348736"/>
              <a:gd name="connsiteY21" fmla="*/ 168506 h 2924683"/>
              <a:gd name="connsiteX22" fmla="*/ 2843853 w 3348736"/>
              <a:gd name="connsiteY22" fmla="*/ 189265 h 2924683"/>
              <a:gd name="connsiteX23" fmla="*/ 2869496 w 3348736"/>
              <a:gd name="connsiteY23" fmla="*/ 213685 h 2924683"/>
              <a:gd name="connsiteX24" fmla="*/ 2895138 w 3348736"/>
              <a:gd name="connsiteY24" fmla="*/ 241769 h 2924683"/>
              <a:gd name="connsiteX25" fmla="*/ 2918338 w 3348736"/>
              <a:gd name="connsiteY25" fmla="*/ 271075 h 2924683"/>
              <a:gd name="connsiteX26" fmla="*/ 2941538 w 3348736"/>
              <a:gd name="connsiteY26" fmla="*/ 301602 h 2924683"/>
              <a:gd name="connsiteX27" fmla="*/ 2964739 w 3348736"/>
              <a:gd name="connsiteY27" fmla="*/ 332128 h 2924683"/>
              <a:gd name="connsiteX28" fmla="*/ 2987939 w 3348736"/>
              <a:gd name="connsiteY28" fmla="*/ 361433 h 2924683"/>
              <a:gd name="connsiteX29" fmla="*/ 3012361 w 3348736"/>
              <a:gd name="connsiteY29" fmla="*/ 389517 h 2924683"/>
              <a:gd name="connsiteX30" fmla="*/ 3040445 w 3348736"/>
              <a:gd name="connsiteY30" fmla="*/ 413940 h 2924683"/>
              <a:gd name="connsiteX31" fmla="*/ 3067309 w 3348736"/>
              <a:gd name="connsiteY31" fmla="*/ 435919 h 2924683"/>
              <a:gd name="connsiteX32" fmla="*/ 3097835 w 3348736"/>
              <a:gd name="connsiteY32" fmla="*/ 453013 h 2924683"/>
              <a:gd name="connsiteX33" fmla="*/ 3130804 w 3348736"/>
              <a:gd name="connsiteY33" fmla="*/ 467665 h 2924683"/>
              <a:gd name="connsiteX34" fmla="*/ 3166214 w 3348736"/>
              <a:gd name="connsiteY34" fmla="*/ 479876 h 2924683"/>
              <a:gd name="connsiteX35" fmla="*/ 3202845 w 3348736"/>
              <a:gd name="connsiteY35" fmla="*/ 490865 h 2924683"/>
              <a:gd name="connsiteX36" fmla="*/ 3239478 w 3348736"/>
              <a:gd name="connsiteY36" fmla="*/ 500634 h 2924683"/>
              <a:gd name="connsiteX37" fmla="*/ 3277331 w 3348736"/>
              <a:gd name="connsiteY37" fmla="*/ 510403 h 2924683"/>
              <a:gd name="connsiteX38" fmla="*/ 3312741 w 3348736"/>
              <a:gd name="connsiteY38" fmla="*/ 521393 h 2924683"/>
              <a:gd name="connsiteX39" fmla="*/ 3348152 w 3348736"/>
              <a:gd name="connsiteY39" fmla="*/ 533603 h 2924683"/>
              <a:gd name="connsiteX40" fmla="*/ 3348736 w 3348736"/>
              <a:gd name="connsiteY40" fmla="*/ 533862 h 2924683"/>
              <a:gd name="connsiteX41" fmla="*/ 3348736 w 3348736"/>
              <a:gd name="connsiteY41" fmla="*/ 2924683 h 2924683"/>
              <a:gd name="connsiteX42" fmla="*/ 284253 w 3348736"/>
              <a:gd name="connsiteY42" fmla="*/ 2924683 h 2924683"/>
              <a:gd name="connsiteX43" fmla="*/ 271076 w 3348736"/>
              <a:gd name="connsiteY43" fmla="*/ 2914669 h 2924683"/>
              <a:gd name="connsiteX44" fmla="*/ 241770 w 3348736"/>
              <a:gd name="connsiteY44" fmla="*/ 2891468 h 2924683"/>
              <a:gd name="connsiteX45" fmla="*/ 213686 w 3348736"/>
              <a:gd name="connsiteY45" fmla="*/ 2865827 h 2924683"/>
              <a:gd name="connsiteX46" fmla="*/ 189265 w 3348736"/>
              <a:gd name="connsiteY46" fmla="*/ 2840185 h 2924683"/>
              <a:gd name="connsiteX47" fmla="*/ 168508 w 3348736"/>
              <a:gd name="connsiteY47" fmla="*/ 2810878 h 2924683"/>
              <a:gd name="connsiteX48" fmla="*/ 152634 w 3348736"/>
              <a:gd name="connsiteY48" fmla="*/ 2780353 h 2924683"/>
              <a:gd name="connsiteX49" fmla="*/ 141644 w 3348736"/>
              <a:gd name="connsiteY49" fmla="*/ 2743722 h 2924683"/>
              <a:gd name="connsiteX50" fmla="*/ 136760 w 3348736"/>
              <a:gd name="connsiteY50" fmla="*/ 2705868 h 2924683"/>
              <a:gd name="connsiteX51" fmla="*/ 135538 w 3348736"/>
              <a:gd name="connsiteY51" fmla="*/ 2666793 h 2924683"/>
              <a:gd name="connsiteX52" fmla="*/ 139201 w 3348736"/>
              <a:gd name="connsiteY52" fmla="*/ 2625277 h 2924683"/>
              <a:gd name="connsiteX53" fmla="*/ 144086 w 3348736"/>
              <a:gd name="connsiteY53" fmla="*/ 2583762 h 2924683"/>
              <a:gd name="connsiteX54" fmla="*/ 150191 w 3348736"/>
              <a:gd name="connsiteY54" fmla="*/ 2542245 h 2924683"/>
              <a:gd name="connsiteX55" fmla="*/ 155076 w 3348736"/>
              <a:gd name="connsiteY55" fmla="*/ 2500730 h 2924683"/>
              <a:gd name="connsiteX56" fmla="*/ 157518 w 3348736"/>
              <a:gd name="connsiteY56" fmla="*/ 2459214 h 2924683"/>
              <a:gd name="connsiteX57" fmla="*/ 157518 w 3348736"/>
              <a:gd name="connsiteY57" fmla="*/ 2418918 h 2924683"/>
              <a:gd name="connsiteX58" fmla="*/ 152634 w 3348736"/>
              <a:gd name="connsiteY58" fmla="*/ 2381067 h 2924683"/>
              <a:gd name="connsiteX59" fmla="*/ 142865 w 3348736"/>
              <a:gd name="connsiteY59" fmla="*/ 2343213 h 2924683"/>
              <a:gd name="connsiteX60" fmla="*/ 128212 w 3348736"/>
              <a:gd name="connsiteY60" fmla="*/ 2307801 h 2924683"/>
              <a:gd name="connsiteX61" fmla="*/ 109897 w 3348736"/>
              <a:gd name="connsiteY61" fmla="*/ 2271170 h 2924683"/>
              <a:gd name="connsiteX62" fmla="*/ 89137 w 3348736"/>
              <a:gd name="connsiteY62" fmla="*/ 2234540 h 2924683"/>
              <a:gd name="connsiteX63" fmla="*/ 67160 w 3348736"/>
              <a:gd name="connsiteY63" fmla="*/ 2197907 h 2924683"/>
              <a:gd name="connsiteX64" fmla="*/ 46401 w 3348736"/>
              <a:gd name="connsiteY64" fmla="*/ 2162495 h 2924683"/>
              <a:gd name="connsiteX65" fmla="*/ 28084 w 3348736"/>
              <a:gd name="connsiteY65" fmla="*/ 2124644 h 2924683"/>
              <a:gd name="connsiteX66" fmla="*/ 13433 w 3348736"/>
              <a:gd name="connsiteY66" fmla="*/ 2088011 h 2924683"/>
              <a:gd name="connsiteX67" fmla="*/ 3664 w 3348736"/>
              <a:gd name="connsiteY67" fmla="*/ 2050158 h 2924683"/>
              <a:gd name="connsiteX68" fmla="*/ 0 w 3348736"/>
              <a:gd name="connsiteY68" fmla="*/ 2011084 h 2924683"/>
              <a:gd name="connsiteX69" fmla="*/ 3664 w 3348736"/>
              <a:gd name="connsiteY69" fmla="*/ 1972011 h 2924683"/>
              <a:gd name="connsiteX70" fmla="*/ 13433 w 3348736"/>
              <a:gd name="connsiteY70" fmla="*/ 1934159 h 2924683"/>
              <a:gd name="connsiteX71" fmla="*/ 28084 w 3348736"/>
              <a:gd name="connsiteY71" fmla="*/ 1897526 h 2924683"/>
              <a:gd name="connsiteX72" fmla="*/ 46401 w 3348736"/>
              <a:gd name="connsiteY72" fmla="*/ 1859674 h 2924683"/>
              <a:gd name="connsiteX73" fmla="*/ 67160 w 3348736"/>
              <a:gd name="connsiteY73" fmla="*/ 1824262 h 2924683"/>
              <a:gd name="connsiteX74" fmla="*/ 89137 w 3348736"/>
              <a:gd name="connsiteY74" fmla="*/ 1787632 h 2924683"/>
              <a:gd name="connsiteX75" fmla="*/ 109897 w 3348736"/>
              <a:gd name="connsiteY75" fmla="*/ 1750999 h 2924683"/>
              <a:gd name="connsiteX76" fmla="*/ 128212 w 3348736"/>
              <a:gd name="connsiteY76" fmla="*/ 1714368 h 2924683"/>
              <a:gd name="connsiteX77" fmla="*/ 142865 w 3348736"/>
              <a:gd name="connsiteY77" fmla="*/ 1678956 h 2924683"/>
              <a:gd name="connsiteX78" fmla="*/ 152634 w 3348736"/>
              <a:gd name="connsiteY78" fmla="*/ 1641103 h 2924683"/>
              <a:gd name="connsiteX79" fmla="*/ 157518 w 3348736"/>
              <a:gd name="connsiteY79" fmla="*/ 1603251 h 2924683"/>
              <a:gd name="connsiteX80" fmla="*/ 157518 w 3348736"/>
              <a:gd name="connsiteY80" fmla="*/ 1562957 h 2924683"/>
              <a:gd name="connsiteX81" fmla="*/ 155076 w 3348736"/>
              <a:gd name="connsiteY81" fmla="*/ 1521440 h 2924683"/>
              <a:gd name="connsiteX82" fmla="*/ 150191 w 3348736"/>
              <a:gd name="connsiteY82" fmla="*/ 1479924 h 2924683"/>
              <a:gd name="connsiteX83" fmla="*/ 144086 w 3348736"/>
              <a:gd name="connsiteY83" fmla="*/ 1438407 h 2924683"/>
              <a:gd name="connsiteX84" fmla="*/ 139201 w 3348736"/>
              <a:gd name="connsiteY84" fmla="*/ 1396892 h 2924683"/>
              <a:gd name="connsiteX85" fmla="*/ 135538 w 3348736"/>
              <a:gd name="connsiteY85" fmla="*/ 1355376 h 2924683"/>
              <a:gd name="connsiteX86" fmla="*/ 136760 w 3348736"/>
              <a:gd name="connsiteY86" fmla="*/ 1316302 h 2924683"/>
              <a:gd name="connsiteX87" fmla="*/ 141644 w 3348736"/>
              <a:gd name="connsiteY87" fmla="*/ 1278450 h 2924683"/>
              <a:gd name="connsiteX88" fmla="*/ 152634 w 3348736"/>
              <a:gd name="connsiteY88" fmla="*/ 1241817 h 2924683"/>
              <a:gd name="connsiteX89" fmla="*/ 168508 w 3348736"/>
              <a:gd name="connsiteY89" fmla="*/ 1211292 h 2924683"/>
              <a:gd name="connsiteX90" fmla="*/ 189265 w 3348736"/>
              <a:gd name="connsiteY90" fmla="*/ 1181986 h 2924683"/>
              <a:gd name="connsiteX91" fmla="*/ 213686 w 3348736"/>
              <a:gd name="connsiteY91" fmla="*/ 1156343 h 2924683"/>
              <a:gd name="connsiteX92" fmla="*/ 241770 w 3348736"/>
              <a:gd name="connsiteY92" fmla="*/ 1130702 h 2924683"/>
              <a:gd name="connsiteX93" fmla="*/ 271076 w 3348736"/>
              <a:gd name="connsiteY93" fmla="*/ 1107500 h 2924683"/>
              <a:gd name="connsiteX94" fmla="*/ 301603 w 3348736"/>
              <a:gd name="connsiteY94" fmla="*/ 1084300 h 2924683"/>
              <a:gd name="connsiteX95" fmla="*/ 332128 w 3348736"/>
              <a:gd name="connsiteY95" fmla="*/ 1061100 h 2924683"/>
              <a:gd name="connsiteX96" fmla="*/ 362656 w 3348736"/>
              <a:gd name="connsiteY96" fmla="*/ 1037900 h 2924683"/>
              <a:gd name="connsiteX97" fmla="*/ 390740 w 3348736"/>
              <a:gd name="connsiteY97" fmla="*/ 1013480 h 2924683"/>
              <a:gd name="connsiteX98" fmla="*/ 415163 w 3348736"/>
              <a:gd name="connsiteY98" fmla="*/ 985396 h 2924683"/>
              <a:gd name="connsiteX99" fmla="*/ 437140 w 3348736"/>
              <a:gd name="connsiteY99" fmla="*/ 958532 h 2924683"/>
              <a:gd name="connsiteX100" fmla="*/ 454235 w 3348736"/>
              <a:gd name="connsiteY100" fmla="*/ 928006 h 2924683"/>
              <a:gd name="connsiteX101" fmla="*/ 468888 w 3348736"/>
              <a:gd name="connsiteY101" fmla="*/ 895037 h 2924683"/>
              <a:gd name="connsiteX102" fmla="*/ 481099 w 3348736"/>
              <a:gd name="connsiteY102" fmla="*/ 859626 h 2924683"/>
              <a:gd name="connsiteX103" fmla="*/ 492088 w 3348736"/>
              <a:gd name="connsiteY103" fmla="*/ 822993 h 2924683"/>
              <a:gd name="connsiteX104" fmla="*/ 501857 w 3348736"/>
              <a:gd name="connsiteY104" fmla="*/ 786362 h 2924683"/>
              <a:gd name="connsiteX105" fmla="*/ 511626 w 3348736"/>
              <a:gd name="connsiteY105" fmla="*/ 748509 h 2924683"/>
              <a:gd name="connsiteX106" fmla="*/ 522616 w 3348736"/>
              <a:gd name="connsiteY106" fmla="*/ 713099 h 2924683"/>
              <a:gd name="connsiteX107" fmla="*/ 534826 w 3348736"/>
              <a:gd name="connsiteY107" fmla="*/ 677687 h 2924683"/>
              <a:gd name="connsiteX108" fmla="*/ 549479 w 3348736"/>
              <a:gd name="connsiteY108" fmla="*/ 644720 h 2924683"/>
              <a:gd name="connsiteX109" fmla="*/ 567795 w 3348736"/>
              <a:gd name="connsiteY109" fmla="*/ 615414 h 2924683"/>
              <a:gd name="connsiteX110" fmla="*/ 589773 w 3348736"/>
              <a:gd name="connsiteY110" fmla="*/ 588551 h 2924683"/>
              <a:gd name="connsiteX111" fmla="*/ 616636 w 3348736"/>
              <a:gd name="connsiteY111" fmla="*/ 566572 h 2924683"/>
              <a:gd name="connsiteX112" fmla="*/ 645943 w 3348736"/>
              <a:gd name="connsiteY112" fmla="*/ 548256 h 2924683"/>
              <a:gd name="connsiteX113" fmla="*/ 678910 w 3348736"/>
              <a:gd name="connsiteY113" fmla="*/ 533603 h 2924683"/>
              <a:gd name="connsiteX114" fmla="*/ 714322 w 3348736"/>
              <a:gd name="connsiteY114" fmla="*/ 521393 h 2924683"/>
              <a:gd name="connsiteX115" fmla="*/ 749733 w 3348736"/>
              <a:gd name="connsiteY115" fmla="*/ 510403 h 2924683"/>
              <a:gd name="connsiteX116" fmla="*/ 787586 w 3348736"/>
              <a:gd name="connsiteY116" fmla="*/ 500634 h 2924683"/>
              <a:gd name="connsiteX117" fmla="*/ 824217 w 3348736"/>
              <a:gd name="connsiteY117" fmla="*/ 490865 h 2924683"/>
              <a:gd name="connsiteX118" fmla="*/ 860849 w 3348736"/>
              <a:gd name="connsiteY118" fmla="*/ 479876 h 2924683"/>
              <a:gd name="connsiteX119" fmla="*/ 896260 w 3348736"/>
              <a:gd name="connsiteY119" fmla="*/ 467665 h 2924683"/>
              <a:gd name="connsiteX120" fmla="*/ 929228 w 3348736"/>
              <a:gd name="connsiteY120" fmla="*/ 453013 h 2924683"/>
              <a:gd name="connsiteX121" fmla="*/ 959755 w 3348736"/>
              <a:gd name="connsiteY121" fmla="*/ 435919 h 2924683"/>
              <a:gd name="connsiteX122" fmla="*/ 986618 w 3348736"/>
              <a:gd name="connsiteY122" fmla="*/ 413940 h 2924683"/>
              <a:gd name="connsiteX123" fmla="*/ 1014703 w 3348736"/>
              <a:gd name="connsiteY123" fmla="*/ 389517 h 2924683"/>
              <a:gd name="connsiteX124" fmla="*/ 1039125 w 3348736"/>
              <a:gd name="connsiteY124" fmla="*/ 361433 h 2924683"/>
              <a:gd name="connsiteX125" fmla="*/ 1062325 w 3348736"/>
              <a:gd name="connsiteY125" fmla="*/ 332128 h 2924683"/>
              <a:gd name="connsiteX126" fmla="*/ 1085525 w 3348736"/>
              <a:gd name="connsiteY126" fmla="*/ 301602 h 2924683"/>
              <a:gd name="connsiteX127" fmla="*/ 1108724 w 3348736"/>
              <a:gd name="connsiteY127" fmla="*/ 271075 h 2924683"/>
              <a:gd name="connsiteX128" fmla="*/ 1131924 w 3348736"/>
              <a:gd name="connsiteY128" fmla="*/ 241769 h 2924683"/>
              <a:gd name="connsiteX129" fmla="*/ 1157568 w 3348736"/>
              <a:gd name="connsiteY129" fmla="*/ 213685 h 2924683"/>
              <a:gd name="connsiteX130" fmla="*/ 1183209 w 3348736"/>
              <a:gd name="connsiteY130" fmla="*/ 189265 h 2924683"/>
              <a:gd name="connsiteX131" fmla="*/ 1212515 w 3348736"/>
              <a:gd name="connsiteY131" fmla="*/ 168506 h 2924683"/>
              <a:gd name="connsiteX132" fmla="*/ 1243042 w 3348736"/>
              <a:gd name="connsiteY132" fmla="*/ 152632 h 2924683"/>
              <a:gd name="connsiteX133" fmla="*/ 1279674 w 3348736"/>
              <a:gd name="connsiteY133" fmla="*/ 141643 h 2924683"/>
              <a:gd name="connsiteX134" fmla="*/ 1317527 w 3348736"/>
              <a:gd name="connsiteY134" fmla="*/ 136759 h 2924683"/>
              <a:gd name="connsiteX135" fmla="*/ 1356600 w 3348736"/>
              <a:gd name="connsiteY135" fmla="*/ 135537 h 2924683"/>
              <a:gd name="connsiteX136" fmla="*/ 1398115 w 3348736"/>
              <a:gd name="connsiteY136" fmla="*/ 139201 h 2924683"/>
              <a:gd name="connsiteX137" fmla="*/ 1439632 w 3348736"/>
              <a:gd name="connsiteY137" fmla="*/ 144086 h 2924683"/>
              <a:gd name="connsiteX138" fmla="*/ 1481149 w 3348736"/>
              <a:gd name="connsiteY138" fmla="*/ 150191 h 2924683"/>
              <a:gd name="connsiteX139" fmla="*/ 1522665 w 3348736"/>
              <a:gd name="connsiteY139" fmla="*/ 155076 h 2924683"/>
              <a:gd name="connsiteX140" fmla="*/ 1564180 w 3348736"/>
              <a:gd name="connsiteY140" fmla="*/ 157517 h 2924683"/>
              <a:gd name="connsiteX141" fmla="*/ 1604476 w 3348736"/>
              <a:gd name="connsiteY141" fmla="*/ 157517 h 2924683"/>
              <a:gd name="connsiteX142" fmla="*/ 1642330 w 3348736"/>
              <a:gd name="connsiteY142" fmla="*/ 152632 h 2924683"/>
              <a:gd name="connsiteX143" fmla="*/ 1680183 w 3348736"/>
              <a:gd name="connsiteY143" fmla="*/ 142864 h 2924683"/>
              <a:gd name="connsiteX144" fmla="*/ 1716814 w 3348736"/>
              <a:gd name="connsiteY144" fmla="*/ 128211 h 2924683"/>
              <a:gd name="connsiteX145" fmla="*/ 1753445 w 3348736"/>
              <a:gd name="connsiteY145" fmla="*/ 108674 h 2924683"/>
              <a:gd name="connsiteX146" fmla="*/ 1790078 w 3348736"/>
              <a:gd name="connsiteY146" fmla="*/ 89137 h 2924683"/>
              <a:gd name="connsiteX147" fmla="*/ 1826709 w 3348736"/>
              <a:gd name="connsiteY147" fmla="*/ 67158 h 2924683"/>
              <a:gd name="connsiteX148" fmla="*/ 1862121 w 3348736"/>
              <a:gd name="connsiteY148" fmla="*/ 46400 h 2924683"/>
              <a:gd name="connsiteX149" fmla="*/ 1899974 w 3348736"/>
              <a:gd name="connsiteY149" fmla="*/ 28084 h 2924683"/>
              <a:gd name="connsiteX150" fmla="*/ 1936605 w 3348736"/>
              <a:gd name="connsiteY150" fmla="*/ 13432 h 2924683"/>
              <a:gd name="connsiteX151" fmla="*/ 1974458 w 3348736"/>
              <a:gd name="connsiteY151" fmla="*/ 3662 h 2924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3348736" h="2924683">
                <a:moveTo>
                  <a:pt x="2013532" y="0"/>
                </a:moveTo>
                <a:lnTo>
                  <a:pt x="2052605" y="3662"/>
                </a:lnTo>
                <a:lnTo>
                  <a:pt x="2090458" y="13432"/>
                </a:lnTo>
                <a:lnTo>
                  <a:pt x="2127091" y="28084"/>
                </a:lnTo>
                <a:lnTo>
                  <a:pt x="2164942" y="46400"/>
                </a:lnTo>
                <a:lnTo>
                  <a:pt x="2200354" y="67158"/>
                </a:lnTo>
                <a:lnTo>
                  <a:pt x="2236987" y="89137"/>
                </a:lnTo>
                <a:lnTo>
                  <a:pt x="2273618" y="108674"/>
                </a:lnTo>
                <a:lnTo>
                  <a:pt x="2310249" y="128211"/>
                </a:lnTo>
                <a:lnTo>
                  <a:pt x="2345660" y="142864"/>
                </a:lnTo>
                <a:lnTo>
                  <a:pt x="2384735" y="152632"/>
                </a:lnTo>
                <a:lnTo>
                  <a:pt x="2422587" y="157517"/>
                </a:lnTo>
                <a:lnTo>
                  <a:pt x="2462882" y="157517"/>
                </a:lnTo>
                <a:lnTo>
                  <a:pt x="2504398" y="155076"/>
                </a:lnTo>
                <a:lnTo>
                  <a:pt x="2545914" y="150191"/>
                </a:lnTo>
                <a:lnTo>
                  <a:pt x="2587431" y="144086"/>
                </a:lnTo>
                <a:lnTo>
                  <a:pt x="2628946" y="139201"/>
                </a:lnTo>
                <a:lnTo>
                  <a:pt x="2670463" y="135537"/>
                </a:lnTo>
                <a:lnTo>
                  <a:pt x="2709536" y="136759"/>
                </a:lnTo>
                <a:lnTo>
                  <a:pt x="2747389" y="141643"/>
                </a:lnTo>
                <a:lnTo>
                  <a:pt x="2784022" y="152632"/>
                </a:lnTo>
                <a:lnTo>
                  <a:pt x="2814549" y="168506"/>
                </a:lnTo>
                <a:lnTo>
                  <a:pt x="2843853" y="189265"/>
                </a:lnTo>
                <a:lnTo>
                  <a:pt x="2869496" y="213685"/>
                </a:lnTo>
                <a:lnTo>
                  <a:pt x="2895138" y="241769"/>
                </a:lnTo>
                <a:lnTo>
                  <a:pt x="2918338" y="271075"/>
                </a:lnTo>
                <a:lnTo>
                  <a:pt x="2941538" y="301602"/>
                </a:lnTo>
                <a:lnTo>
                  <a:pt x="2964739" y="332128"/>
                </a:lnTo>
                <a:lnTo>
                  <a:pt x="2987939" y="361433"/>
                </a:lnTo>
                <a:lnTo>
                  <a:pt x="3012361" y="389517"/>
                </a:lnTo>
                <a:lnTo>
                  <a:pt x="3040445" y="413940"/>
                </a:lnTo>
                <a:lnTo>
                  <a:pt x="3067309" y="435919"/>
                </a:lnTo>
                <a:lnTo>
                  <a:pt x="3097835" y="453013"/>
                </a:lnTo>
                <a:lnTo>
                  <a:pt x="3130804" y="467665"/>
                </a:lnTo>
                <a:lnTo>
                  <a:pt x="3166214" y="479876"/>
                </a:lnTo>
                <a:lnTo>
                  <a:pt x="3202845" y="490865"/>
                </a:lnTo>
                <a:lnTo>
                  <a:pt x="3239478" y="500634"/>
                </a:lnTo>
                <a:lnTo>
                  <a:pt x="3277331" y="510403"/>
                </a:lnTo>
                <a:lnTo>
                  <a:pt x="3312741" y="521393"/>
                </a:lnTo>
                <a:lnTo>
                  <a:pt x="3348152" y="533603"/>
                </a:lnTo>
                <a:lnTo>
                  <a:pt x="3348736" y="533862"/>
                </a:lnTo>
                <a:lnTo>
                  <a:pt x="3348736" y="2924683"/>
                </a:lnTo>
                <a:lnTo>
                  <a:pt x="284253" y="2924683"/>
                </a:lnTo>
                <a:lnTo>
                  <a:pt x="271076" y="2914669"/>
                </a:lnTo>
                <a:lnTo>
                  <a:pt x="241770" y="2891468"/>
                </a:lnTo>
                <a:lnTo>
                  <a:pt x="213686" y="2865827"/>
                </a:lnTo>
                <a:lnTo>
                  <a:pt x="189265" y="2840185"/>
                </a:lnTo>
                <a:lnTo>
                  <a:pt x="168508" y="2810878"/>
                </a:lnTo>
                <a:lnTo>
                  <a:pt x="152634" y="2780353"/>
                </a:lnTo>
                <a:lnTo>
                  <a:pt x="141644" y="2743722"/>
                </a:lnTo>
                <a:lnTo>
                  <a:pt x="136760" y="2705868"/>
                </a:lnTo>
                <a:lnTo>
                  <a:pt x="135538" y="2666793"/>
                </a:lnTo>
                <a:lnTo>
                  <a:pt x="139201" y="2625277"/>
                </a:lnTo>
                <a:lnTo>
                  <a:pt x="144086" y="2583762"/>
                </a:lnTo>
                <a:lnTo>
                  <a:pt x="150191" y="2542245"/>
                </a:lnTo>
                <a:lnTo>
                  <a:pt x="155076" y="2500730"/>
                </a:lnTo>
                <a:lnTo>
                  <a:pt x="157518" y="2459214"/>
                </a:lnTo>
                <a:lnTo>
                  <a:pt x="157518" y="2418918"/>
                </a:lnTo>
                <a:lnTo>
                  <a:pt x="152634" y="2381067"/>
                </a:lnTo>
                <a:lnTo>
                  <a:pt x="142865" y="2343213"/>
                </a:lnTo>
                <a:lnTo>
                  <a:pt x="128212" y="2307801"/>
                </a:lnTo>
                <a:lnTo>
                  <a:pt x="109897" y="2271170"/>
                </a:lnTo>
                <a:lnTo>
                  <a:pt x="89137" y="2234540"/>
                </a:lnTo>
                <a:lnTo>
                  <a:pt x="67160" y="2197907"/>
                </a:lnTo>
                <a:lnTo>
                  <a:pt x="46401" y="2162495"/>
                </a:lnTo>
                <a:lnTo>
                  <a:pt x="28084" y="2124644"/>
                </a:lnTo>
                <a:lnTo>
                  <a:pt x="13433" y="2088011"/>
                </a:lnTo>
                <a:lnTo>
                  <a:pt x="3664" y="2050158"/>
                </a:lnTo>
                <a:lnTo>
                  <a:pt x="0" y="2011084"/>
                </a:lnTo>
                <a:lnTo>
                  <a:pt x="3664" y="1972011"/>
                </a:lnTo>
                <a:lnTo>
                  <a:pt x="13433" y="1934159"/>
                </a:lnTo>
                <a:lnTo>
                  <a:pt x="28084" y="1897526"/>
                </a:lnTo>
                <a:lnTo>
                  <a:pt x="46401" y="1859674"/>
                </a:lnTo>
                <a:lnTo>
                  <a:pt x="67160" y="1824262"/>
                </a:lnTo>
                <a:lnTo>
                  <a:pt x="89137" y="1787632"/>
                </a:lnTo>
                <a:lnTo>
                  <a:pt x="109897" y="1750999"/>
                </a:lnTo>
                <a:lnTo>
                  <a:pt x="128212" y="1714368"/>
                </a:lnTo>
                <a:lnTo>
                  <a:pt x="142865" y="1678956"/>
                </a:lnTo>
                <a:lnTo>
                  <a:pt x="152634" y="1641103"/>
                </a:lnTo>
                <a:lnTo>
                  <a:pt x="157518" y="1603251"/>
                </a:lnTo>
                <a:lnTo>
                  <a:pt x="157518" y="1562957"/>
                </a:lnTo>
                <a:lnTo>
                  <a:pt x="155076" y="1521440"/>
                </a:lnTo>
                <a:lnTo>
                  <a:pt x="150191" y="1479924"/>
                </a:lnTo>
                <a:lnTo>
                  <a:pt x="144086" y="1438407"/>
                </a:lnTo>
                <a:lnTo>
                  <a:pt x="139201" y="1396892"/>
                </a:lnTo>
                <a:lnTo>
                  <a:pt x="135538" y="1355376"/>
                </a:lnTo>
                <a:lnTo>
                  <a:pt x="136760" y="1316302"/>
                </a:lnTo>
                <a:lnTo>
                  <a:pt x="141644" y="1278450"/>
                </a:lnTo>
                <a:lnTo>
                  <a:pt x="152634" y="1241817"/>
                </a:lnTo>
                <a:lnTo>
                  <a:pt x="168508" y="1211292"/>
                </a:lnTo>
                <a:lnTo>
                  <a:pt x="189265" y="1181986"/>
                </a:lnTo>
                <a:lnTo>
                  <a:pt x="213686" y="1156343"/>
                </a:lnTo>
                <a:lnTo>
                  <a:pt x="241770" y="1130702"/>
                </a:lnTo>
                <a:lnTo>
                  <a:pt x="271076" y="1107500"/>
                </a:lnTo>
                <a:lnTo>
                  <a:pt x="301603" y="1084300"/>
                </a:lnTo>
                <a:lnTo>
                  <a:pt x="332128" y="1061100"/>
                </a:lnTo>
                <a:lnTo>
                  <a:pt x="362656" y="1037900"/>
                </a:lnTo>
                <a:lnTo>
                  <a:pt x="390740" y="1013480"/>
                </a:lnTo>
                <a:lnTo>
                  <a:pt x="415163" y="985396"/>
                </a:lnTo>
                <a:lnTo>
                  <a:pt x="437140" y="958532"/>
                </a:lnTo>
                <a:lnTo>
                  <a:pt x="454235" y="928006"/>
                </a:lnTo>
                <a:lnTo>
                  <a:pt x="468888" y="895037"/>
                </a:lnTo>
                <a:lnTo>
                  <a:pt x="481099" y="859626"/>
                </a:lnTo>
                <a:lnTo>
                  <a:pt x="492088" y="822993"/>
                </a:lnTo>
                <a:lnTo>
                  <a:pt x="501857" y="786362"/>
                </a:lnTo>
                <a:lnTo>
                  <a:pt x="511626" y="748509"/>
                </a:lnTo>
                <a:lnTo>
                  <a:pt x="522616" y="713099"/>
                </a:lnTo>
                <a:lnTo>
                  <a:pt x="534826" y="677687"/>
                </a:lnTo>
                <a:lnTo>
                  <a:pt x="549479" y="644720"/>
                </a:lnTo>
                <a:lnTo>
                  <a:pt x="567795" y="615414"/>
                </a:lnTo>
                <a:lnTo>
                  <a:pt x="589773" y="588551"/>
                </a:lnTo>
                <a:lnTo>
                  <a:pt x="616636" y="566572"/>
                </a:lnTo>
                <a:lnTo>
                  <a:pt x="645943" y="548256"/>
                </a:lnTo>
                <a:lnTo>
                  <a:pt x="678910" y="533603"/>
                </a:lnTo>
                <a:lnTo>
                  <a:pt x="714322" y="521393"/>
                </a:lnTo>
                <a:lnTo>
                  <a:pt x="749733" y="510403"/>
                </a:lnTo>
                <a:lnTo>
                  <a:pt x="787586" y="500634"/>
                </a:lnTo>
                <a:lnTo>
                  <a:pt x="824217" y="490865"/>
                </a:lnTo>
                <a:lnTo>
                  <a:pt x="860849" y="479876"/>
                </a:lnTo>
                <a:lnTo>
                  <a:pt x="896260" y="467665"/>
                </a:lnTo>
                <a:lnTo>
                  <a:pt x="929228" y="453013"/>
                </a:lnTo>
                <a:lnTo>
                  <a:pt x="959755" y="435919"/>
                </a:lnTo>
                <a:lnTo>
                  <a:pt x="986618" y="413940"/>
                </a:lnTo>
                <a:lnTo>
                  <a:pt x="1014703" y="389517"/>
                </a:lnTo>
                <a:lnTo>
                  <a:pt x="1039125" y="361433"/>
                </a:lnTo>
                <a:lnTo>
                  <a:pt x="1062325" y="332128"/>
                </a:lnTo>
                <a:lnTo>
                  <a:pt x="1085525" y="301602"/>
                </a:lnTo>
                <a:lnTo>
                  <a:pt x="1108724" y="271075"/>
                </a:lnTo>
                <a:lnTo>
                  <a:pt x="1131924" y="241769"/>
                </a:lnTo>
                <a:lnTo>
                  <a:pt x="1157568" y="213685"/>
                </a:lnTo>
                <a:lnTo>
                  <a:pt x="1183209" y="189265"/>
                </a:lnTo>
                <a:lnTo>
                  <a:pt x="1212515" y="168506"/>
                </a:lnTo>
                <a:lnTo>
                  <a:pt x="1243042" y="152632"/>
                </a:lnTo>
                <a:lnTo>
                  <a:pt x="1279674" y="141643"/>
                </a:lnTo>
                <a:lnTo>
                  <a:pt x="1317527" y="136759"/>
                </a:lnTo>
                <a:lnTo>
                  <a:pt x="1356600" y="135537"/>
                </a:lnTo>
                <a:lnTo>
                  <a:pt x="1398115" y="139201"/>
                </a:lnTo>
                <a:lnTo>
                  <a:pt x="1439632" y="144086"/>
                </a:lnTo>
                <a:lnTo>
                  <a:pt x="1481149" y="150191"/>
                </a:lnTo>
                <a:lnTo>
                  <a:pt x="1522665" y="155076"/>
                </a:lnTo>
                <a:lnTo>
                  <a:pt x="1564180" y="157517"/>
                </a:lnTo>
                <a:lnTo>
                  <a:pt x="1604476" y="157517"/>
                </a:lnTo>
                <a:lnTo>
                  <a:pt x="1642330" y="152632"/>
                </a:lnTo>
                <a:lnTo>
                  <a:pt x="1680183" y="142864"/>
                </a:lnTo>
                <a:lnTo>
                  <a:pt x="1716814" y="128211"/>
                </a:lnTo>
                <a:lnTo>
                  <a:pt x="1753445" y="108674"/>
                </a:lnTo>
                <a:lnTo>
                  <a:pt x="1790078" y="89137"/>
                </a:lnTo>
                <a:lnTo>
                  <a:pt x="1826709" y="67158"/>
                </a:lnTo>
                <a:lnTo>
                  <a:pt x="1862121" y="46400"/>
                </a:lnTo>
                <a:lnTo>
                  <a:pt x="1899974" y="28084"/>
                </a:lnTo>
                <a:lnTo>
                  <a:pt x="1936605" y="13432"/>
                </a:lnTo>
                <a:lnTo>
                  <a:pt x="1974458" y="36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magem 3" descr="Forma, Calendário, Círculo&#10;&#10;Descrição gerada automaticamente">
            <a:extLst>
              <a:ext uri="{FF2B5EF4-FFF2-40B4-BE49-F238E27FC236}">
                <a16:creationId xmlns:a16="http://schemas.microsoft.com/office/drawing/2014/main" id="{A5ACAF29-903F-4C47-9E02-4142001B28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9" r="10385" b="-1"/>
          <a:stretch/>
        </p:blipFill>
        <p:spPr>
          <a:xfrm>
            <a:off x="5888384" y="2651760"/>
            <a:ext cx="2990398" cy="2986796"/>
          </a:xfrm>
          <a:custGeom>
            <a:avLst/>
            <a:gdLst/>
            <a:ahLst/>
            <a:cxnLst/>
            <a:rect l="l" t="t" r="r" b="b"/>
            <a:pathLst>
              <a:path w="2891598" h="2888118">
                <a:moveTo>
                  <a:pt x="1445800" y="0"/>
                </a:moveTo>
                <a:lnTo>
                  <a:pt x="1473855" y="2630"/>
                </a:lnTo>
                <a:lnTo>
                  <a:pt x="1501036" y="9644"/>
                </a:lnTo>
                <a:lnTo>
                  <a:pt x="1527340" y="20166"/>
                </a:lnTo>
                <a:lnTo>
                  <a:pt x="1554518" y="33318"/>
                </a:lnTo>
                <a:lnTo>
                  <a:pt x="1579946" y="48224"/>
                </a:lnTo>
                <a:lnTo>
                  <a:pt x="1606250" y="64005"/>
                </a:lnTo>
                <a:lnTo>
                  <a:pt x="1632552" y="78033"/>
                </a:lnTo>
                <a:lnTo>
                  <a:pt x="1658855" y="92063"/>
                </a:lnTo>
                <a:lnTo>
                  <a:pt x="1684282" y="102583"/>
                </a:lnTo>
                <a:lnTo>
                  <a:pt x="1712338" y="109598"/>
                </a:lnTo>
                <a:lnTo>
                  <a:pt x="1739518" y="113105"/>
                </a:lnTo>
                <a:lnTo>
                  <a:pt x="1768452" y="113105"/>
                </a:lnTo>
                <a:lnTo>
                  <a:pt x="1798262" y="111352"/>
                </a:lnTo>
                <a:lnTo>
                  <a:pt x="1828072" y="107844"/>
                </a:lnTo>
                <a:lnTo>
                  <a:pt x="1857883" y="103461"/>
                </a:lnTo>
                <a:lnTo>
                  <a:pt x="1887693" y="99954"/>
                </a:lnTo>
                <a:lnTo>
                  <a:pt x="1917504" y="97323"/>
                </a:lnTo>
                <a:lnTo>
                  <a:pt x="1945560" y="98199"/>
                </a:lnTo>
                <a:lnTo>
                  <a:pt x="1972740" y="101707"/>
                </a:lnTo>
                <a:lnTo>
                  <a:pt x="1999043" y="109598"/>
                </a:lnTo>
                <a:lnTo>
                  <a:pt x="2020963" y="120996"/>
                </a:lnTo>
                <a:lnTo>
                  <a:pt x="2042004" y="135902"/>
                </a:lnTo>
                <a:lnTo>
                  <a:pt x="2060417" y="153437"/>
                </a:lnTo>
                <a:lnTo>
                  <a:pt x="2078829" y="173603"/>
                </a:lnTo>
                <a:lnTo>
                  <a:pt x="2095489" y="194645"/>
                </a:lnTo>
                <a:lnTo>
                  <a:pt x="2112147" y="216565"/>
                </a:lnTo>
                <a:lnTo>
                  <a:pt x="2128805" y="238484"/>
                </a:lnTo>
                <a:lnTo>
                  <a:pt x="2145463" y="259528"/>
                </a:lnTo>
                <a:lnTo>
                  <a:pt x="2163000" y="279693"/>
                </a:lnTo>
                <a:lnTo>
                  <a:pt x="2183166" y="297229"/>
                </a:lnTo>
                <a:lnTo>
                  <a:pt x="2202455" y="313012"/>
                </a:lnTo>
                <a:lnTo>
                  <a:pt x="2224374" y="325286"/>
                </a:lnTo>
                <a:lnTo>
                  <a:pt x="2248047" y="335808"/>
                </a:lnTo>
                <a:lnTo>
                  <a:pt x="2273473" y="344575"/>
                </a:lnTo>
                <a:lnTo>
                  <a:pt x="2299776" y="352466"/>
                </a:lnTo>
                <a:lnTo>
                  <a:pt x="2326079" y="359480"/>
                </a:lnTo>
                <a:lnTo>
                  <a:pt x="2353259" y="366495"/>
                </a:lnTo>
                <a:lnTo>
                  <a:pt x="2378686" y="374386"/>
                </a:lnTo>
                <a:lnTo>
                  <a:pt x="2404111" y="383153"/>
                </a:lnTo>
                <a:lnTo>
                  <a:pt x="2427785" y="393675"/>
                </a:lnTo>
                <a:lnTo>
                  <a:pt x="2448828" y="406827"/>
                </a:lnTo>
                <a:lnTo>
                  <a:pt x="2468117" y="422609"/>
                </a:lnTo>
                <a:lnTo>
                  <a:pt x="2483898" y="441899"/>
                </a:lnTo>
                <a:lnTo>
                  <a:pt x="2497050" y="462941"/>
                </a:lnTo>
                <a:lnTo>
                  <a:pt x="2507571" y="486613"/>
                </a:lnTo>
                <a:lnTo>
                  <a:pt x="2516339" y="512041"/>
                </a:lnTo>
                <a:lnTo>
                  <a:pt x="2524229" y="537467"/>
                </a:lnTo>
                <a:lnTo>
                  <a:pt x="2531245" y="564648"/>
                </a:lnTo>
                <a:lnTo>
                  <a:pt x="2538259" y="590950"/>
                </a:lnTo>
                <a:lnTo>
                  <a:pt x="2546149" y="617254"/>
                </a:lnTo>
                <a:lnTo>
                  <a:pt x="2554917" y="642682"/>
                </a:lnTo>
                <a:lnTo>
                  <a:pt x="2565438" y="666354"/>
                </a:lnTo>
                <a:lnTo>
                  <a:pt x="2577714" y="688273"/>
                </a:lnTo>
                <a:lnTo>
                  <a:pt x="2593495" y="707564"/>
                </a:lnTo>
                <a:lnTo>
                  <a:pt x="2611030" y="727729"/>
                </a:lnTo>
                <a:lnTo>
                  <a:pt x="2631196" y="745264"/>
                </a:lnTo>
                <a:lnTo>
                  <a:pt x="2652239" y="761923"/>
                </a:lnTo>
                <a:lnTo>
                  <a:pt x="2675035" y="778582"/>
                </a:lnTo>
                <a:lnTo>
                  <a:pt x="2696954" y="795241"/>
                </a:lnTo>
                <a:lnTo>
                  <a:pt x="2717996" y="811900"/>
                </a:lnTo>
                <a:lnTo>
                  <a:pt x="2738161" y="830313"/>
                </a:lnTo>
                <a:lnTo>
                  <a:pt x="2755698" y="848725"/>
                </a:lnTo>
                <a:lnTo>
                  <a:pt x="2770603" y="869768"/>
                </a:lnTo>
                <a:lnTo>
                  <a:pt x="2782002" y="891687"/>
                </a:lnTo>
                <a:lnTo>
                  <a:pt x="2789892" y="917991"/>
                </a:lnTo>
                <a:lnTo>
                  <a:pt x="2793399" y="945171"/>
                </a:lnTo>
                <a:lnTo>
                  <a:pt x="2794276" y="973229"/>
                </a:lnTo>
                <a:lnTo>
                  <a:pt x="2791646" y="1003038"/>
                </a:lnTo>
                <a:lnTo>
                  <a:pt x="2788138" y="1032848"/>
                </a:lnTo>
                <a:lnTo>
                  <a:pt x="2783755" y="1062659"/>
                </a:lnTo>
                <a:lnTo>
                  <a:pt x="2780247" y="1092470"/>
                </a:lnTo>
                <a:lnTo>
                  <a:pt x="2778495" y="1122281"/>
                </a:lnTo>
                <a:lnTo>
                  <a:pt x="2778495" y="1151214"/>
                </a:lnTo>
                <a:lnTo>
                  <a:pt x="2782002" y="1178394"/>
                </a:lnTo>
                <a:lnTo>
                  <a:pt x="2789015" y="1205574"/>
                </a:lnTo>
                <a:lnTo>
                  <a:pt x="2799536" y="1231002"/>
                </a:lnTo>
                <a:lnTo>
                  <a:pt x="2813566" y="1257305"/>
                </a:lnTo>
                <a:lnTo>
                  <a:pt x="2827593" y="1283608"/>
                </a:lnTo>
                <a:lnTo>
                  <a:pt x="2843376" y="1309912"/>
                </a:lnTo>
                <a:lnTo>
                  <a:pt x="2858280" y="1335339"/>
                </a:lnTo>
                <a:lnTo>
                  <a:pt x="2871432" y="1362518"/>
                </a:lnTo>
                <a:lnTo>
                  <a:pt x="2881953" y="1388823"/>
                </a:lnTo>
                <a:lnTo>
                  <a:pt x="2888967" y="1416003"/>
                </a:lnTo>
                <a:lnTo>
                  <a:pt x="2891598" y="1444059"/>
                </a:lnTo>
                <a:lnTo>
                  <a:pt x="2888967" y="1472116"/>
                </a:lnTo>
                <a:lnTo>
                  <a:pt x="2881953" y="1499297"/>
                </a:lnTo>
                <a:lnTo>
                  <a:pt x="2871432" y="1525600"/>
                </a:lnTo>
                <a:lnTo>
                  <a:pt x="2858280" y="1552780"/>
                </a:lnTo>
                <a:lnTo>
                  <a:pt x="2843376" y="1578207"/>
                </a:lnTo>
                <a:lnTo>
                  <a:pt x="2827593" y="1604511"/>
                </a:lnTo>
                <a:lnTo>
                  <a:pt x="2813566" y="1630814"/>
                </a:lnTo>
                <a:lnTo>
                  <a:pt x="2799536" y="1657117"/>
                </a:lnTo>
                <a:lnTo>
                  <a:pt x="2789015" y="1682544"/>
                </a:lnTo>
                <a:lnTo>
                  <a:pt x="2782002" y="1709724"/>
                </a:lnTo>
                <a:lnTo>
                  <a:pt x="2778495" y="1736904"/>
                </a:lnTo>
                <a:lnTo>
                  <a:pt x="2778495" y="1765838"/>
                </a:lnTo>
                <a:lnTo>
                  <a:pt x="2780247" y="1795649"/>
                </a:lnTo>
                <a:lnTo>
                  <a:pt x="2783755" y="1825459"/>
                </a:lnTo>
                <a:lnTo>
                  <a:pt x="2788138" y="1855270"/>
                </a:lnTo>
                <a:lnTo>
                  <a:pt x="2791646" y="1885081"/>
                </a:lnTo>
                <a:lnTo>
                  <a:pt x="2794276" y="1914891"/>
                </a:lnTo>
                <a:lnTo>
                  <a:pt x="2793399" y="1942948"/>
                </a:lnTo>
                <a:lnTo>
                  <a:pt x="2789892" y="1970129"/>
                </a:lnTo>
                <a:lnTo>
                  <a:pt x="2782002" y="1996432"/>
                </a:lnTo>
                <a:lnTo>
                  <a:pt x="2770603" y="2018351"/>
                </a:lnTo>
                <a:lnTo>
                  <a:pt x="2755698" y="2039394"/>
                </a:lnTo>
                <a:lnTo>
                  <a:pt x="2738161" y="2057807"/>
                </a:lnTo>
                <a:lnTo>
                  <a:pt x="2717996" y="2076218"/>
                </a:lnTo>
                <a:lnTo>
                  <a:pt x="2696954" y="2092878"/>
                </a:lnTo>
                <a:lnTo>
                  <a:pt x="2675035" y="2109537"/>
                </a:lnTo>
                <a:lnTo>
                  <a:pt x="2652239" y="2126196"/>
                </a:lnTo>
                <a:lnTo>
                  <a:pt x="2631196" y="2142854"/>
                </a:lnTo>
                <a:lnTo>
                  <a:pt x="2611030" y="2160389"/>
                </a:lnTo>
                <a:lnTo>
                  <a:pt x="2593495" y="2180556"/>
                </a:lnTo>
                <a:lnTo>
                  <a:pt x="2577714" y="2199845"/>
                </a:lnTo>
                <a:lnTo>
                  <a:pt x="2565438" y="2221764"/>
                </a:lnTo>
                <a:lnTo>
                  <a:pt x="2554917" y="2245437"/>
                </a:lnTo>
                <a:lnTo>
                  <a:pt x="2546149" y="2270864"/>
                </a:lnTo>
                <a:lnTo>
                  <a:pt x="2538259" y="2297168"/>
                </a:lnTo>
                <a:lnTo>
                  <a:pt x="2531245" y="2323472"/>
                </a:lnTo>
                <a:lnTo>
                  <a:pt x="2524229" y="2350652"/>
                </a:lnTo>
                <a:lnTo>
                  <a:pt x="2516339" y="2376078"/>
                </a:lnTo>
                <a:lnTo>
                  <a:pt x="2507571" y="2401504"/>
                </a:lnTo>
                <a:lnTo>
                  <a:pt x="2497050" y="2425177"/>
                </a:lnTo>
                <a:lnTo>
                  <a:pt x="2483898" y="2446221"/>
                </a:lnTo>
                <a:lnTo>
                  <a:pt x="2468117" y="2465510"/>
                </a:lnTo>
                <a:lnTo>
                  <a:pt x="2448828" y="2481291"/>
                </a:lnTo>
                <a:lnTo>
                  <a:pt x="2427785" y="2494443"/>
                </a:lnTo>
                <a:lnTo>
                  <a:pt x="2404111" y="2504965"/>
                </a:lnTo>
                <a:lnTo>
                  <a:pt x="2378686" y="2513732"/>
                </a:lnTo>
                <a:lnTo>
                  <a:pt x="2353259" y="2521623"/>
                </a:lnTo>
                <a:lnTo>
                  <a:pt x="2326079" y="2528638"/>
                </a:lnTo>
                <a:lnTo>
                  <a:pt x="2299776" y="2535652"/>
                </a:lnTo>
                <a:lnTo>
                  <a:pt x="2273473" y="2543543"/>
                </a:lnTo>
                <a:lnTo>
                  <a:pt x="2248047" y="2552312"/>
                </a:lnTo>
                <a:lnTo>
                  <a:pt x="2224374" y="2562833"/>
                </a:lnTo>
                <a:lnTo>
                  <a:pt x="2202455" y="2575107"/>
                </a:lnTo>
                <a:lnTo>
                  <a:pt x="2183166" y="2590889"/>
                </a:lnTo>
                <a:lnTo>
                  <a:pt x="2163000" y="2608426"/>
                </a:lnTo>
                <a:lnTo>
                  <a:pt x="2145463" y="2628592"/>
                </a:lnTo>
                <a:lnTo>
                  <a:pt x="2128805" y="2649634"/>
                </a:lnTo>
                <a:lnTo>
                  <a:pt x="2112147" y="2671553"/>
                </a:lnTo>
                <a:lnTo>
                  <a:pt x="2095489" y="2693473"/>
                </a:lnTo>
                <a:lnTo>
                  <a:pt x="2078829" y="2714516"/>
                </a:lnTo>
                <a:lnTo>
                  <a:pt x="2060417" y="2734681"/>
                </a:lnTo>
                <a:lnTo>
                  <a:pt x="2042004" y="2752217"/>
                </a:lnTo>
                <a:lnTo>
                  <a:pt x="2020963" y="2767122"/>
                </a:lnTo>
                <a:lnTo>
                  <a:pt x="1999043" y="2778521"/>
                </a:lnTo>
                <a:lnTo>
                  <a:pt x="1972740" y="2786411"/>
                </a:lnTo>
                <a:lnTo>
                  <a:pt x="1945560" y="2789919"/>
                </a:lnTo>
                <a:lnTo>
                  <a:pt x="1917504" y="2790796"/>
                </a:lnTo>
                <a:lnTo>
                  <a:pt x="1887693" y="2788165"/>
                </a:lnTo>
                <a:lnTo>
                  <a:pt x="1857883" y="2784659"/>
                </a:lnTo>
                <a:lnTo>
                  <a:pt x="1828072" y="2780274"/>
                </a:lnTo>
                <a:lnTo>
                  <a:pt x="1798262" y="2776767"/>
                </a:lnTo>
                <a:lnTo>
                  <a:pt x="1768452" y="2775013"/>
                </a:lnTo>
                <a:lnTo>
                  <a:pt x="1739518" y="2775013"/>
                </a:lnTo>
                <a:lnTo>
                  <a:pt x="1712338" y="2778521"/>
                </a:lnTo>
                <a:lnTo>
                  <a:pt x="1684282" y="2785535"/>
                </a:lnTo>
                <a:lnTo>
                  <a:pt x="1658855" y="2796057"/>
                </a:lnTo>
                <a:lnTo>
                  <a:pt x="1632552" y="2810085"/>
                </a:lnTo>
                <a:lnTo>
                  <a:pt x="1606250" y="2824114"/>
                </a:lnTo>
                <a:lnTo>
                  <a:pt x="1579946" y="2839896"/>
                </a:lnTo>
                <a:lnTo>
                  <a:pt x="1554518" y="2854801"/>
                </a:lnTo>
                <a:lnTo>
                  <a:pt x="1527340" y="2867952"/>
                </a:lnTo>
                <a:lnTo>
                  <a:pt x="1501036" y="2878474"/>
                </a:lnTo>
                <a:lnTo>
                  <a:pt x="1473855" y="2885488"/>
                </a:lnTo>
                <a:lnTo>
                  <a:pt x="1445800" y="2888118"/>
                </a:lnTo>
                <a:lnTo>
                  <a:pt x="1417743" y="2885488"/>
                </a:lnTo>
                <a:lnTo>
                  <a:pt x="1390563" y="2878474"/>
                </a:lnTo>
                <a:lnTo>
                  <a:pt x="1364260" y="2867952"/>
                </a:lnTo>
                <a:lnTo>
                  <a:pt x="1337080" y="2854801"/>
                </a:lnTo>
                <a:lnTo>
                  <a:pt x="1311653" y="2839896"/>
                </a:lnTo>
                <a:lnTo>
                  <a:pt x="1285350" y="2824114"/>
                </a:lnTo>
                <a:lnTo>
                  <a:pt x="1259047" y="2810085"/>
                </a:lnTo>
                <a:lnTo>
                  <a:pt x="1232744" y="2796057"/>
                </a:lnTo>
                <a:lnTo>
                  <a:pt x="1206441" y="2785535"/>
                </a:lnTo>
                <a:lnTo>
                  <a:pt x="1179261" y="2778521"/>
                </a:lnTo>
                <a:lnTo>
                  <a:pt x="1152081" y="2775013"/>
                </a:lnTo>
                <a:lnTo>
                  <a:pt x="1123147" y="2775013"/>
                </a:lnTo>
                <a:lnTo>
                  <a:pt x="1093337" y="2776767"/>
                </a:lnTo>
                <a:lnTo>
                  <a:pt x="1063527" y="2780274"/>
                </a:lnTo>
                <a:lnTo>
                  <a:pt x="1033716" y="2784659"/>
                </a:lnTo>
                <a:lnTo>
                  <a:pt x="1003905" y="2788165"/>
                </a:lnTo>
                <a:lnTo>
                  <a:pt x="974095" y="2790796"/>
                </a:lnTo>
                <a:lnTo>
                  <a:pt x="946040" y="2789919"/>
                </a:lnTo>
                <a:lnTo>
                  <a:pt x="918859" y="2786411"/>
                </a:lnTo>
                <a:lnTo>
                  <a:pt x="892556" y="2778521"/>
                </a:lnTo>
                <a:lnTo>
                  <a:pt x="870636" y="2767122"/>
                </a:lnTo>
                <a:lnTo>
                  <a:pt x="849593" y="2752217"/>
                </a:lnTo>
                <a:lnTo>
                  <a:pt x="831181" y="2734681"/>
                </a:lnTo>
                <a:lnTo>
                  <a:pt x="812769" y="2714516"/>
                </a:lnTo>
                <a:lnTo>
                  <a:pt x="796111" y="2693473"/>
                </a:lnTo>
                <a:lnTo>
                  <a:pt x="779451" y="2671553"/>
                </a:lnTo>
                <a:lnTo>
                  <a:pt x="762793" y="2649634"/>
                </a:lnTo>
                <a:lnTo>
                  <a:pt x="746135" y="2628592"/>
                </a:lnTo>
                <a:lnTo>
                  <a:pt x="728599" y="2608426"/>
                </a:lnTo>
                <a:lnTo>
                  <a:pt x="708433" y="2590889"/>
                </a:lnTo>
                <a:lnTo>
                  <a:pt x="689144" y="2575107"/>
                </a:lnTo>
                <a:lnTo>
                  <a:pt x="667225" y="2562833"/>
                </a:lnTo>
                <a:lnTo>
                  <a:pt x="643552" y="2552312"/>
                </a:lnTo>
                <a:lnTo>
                  <a:pt x="618126" y="2543543"/>
                </a:lnTo>
                <a:lnTo>
                  <a:pt x="591822" y="2535652"/>
                </a:lnTo>
                <a:lnTo>
                  <a:pt x="565519" y="2528638"/>
                </a:lnTo>
                <a:lnTo>
                  <a:pt x="538339" y="2521623"/>
                </a:lnTo>
                <a:lnTo>
                  <a:pt x="512913" y="2513732"/>
                </a:lnTo>
                <a:lnTo>
                  <a:pt x="487486" y="2504965"/>
                </a:lnTo>
                <a:lnTo>
                  <a:pt x="463814" y="2494443"/>
                </a:lnTo>
                <a:lnTo>
                  <a:pt x="442771" y="2481291"/>
                </a:lnTo>
                <a:lnTo>
                  <a:pt x="423481" y="2465510"/>
                </a:lnTo>
                <a:lnTo>
                  <a:pt x="407701" y="2446221"/>
                </a:lnTo>
                <a:lnTo>
                  <a:pt x="394549" y="2425177"/>
                </a:lnTo>
                <a:lnTo>
                  <a:pt x="384027" y="2401504"/>
                </a:lnTo>
                <a:lnTo>
                  <a:pt x="375260" y="2376078"/>
                </a:lnTo>
                <a:lnTo>
                  <a:pt x="367369" y="2350652"/>
                </a:lnTo>
                <a:lnTo>
                  <a:pt x="360355" y="2323472"/>
                </a:lnTo>
                <a:lnTo>
                  <a:pt x="353341" y="2297168"/>
                </a:lnTo>
                <a:lnTo>
                  <a:pt x="345449" y="2270864"/>
                </a:lnTo>
                <a:lnTo>
                  <a:pt x="336681" y="2245437"/>
                </a:lnTo>
                <a:lnTo>
                  <a:pt x="326160" y="2221764"/>
                </a:lnTo>
                <a:lnTo>
                  <a:pt x="313886" y="2199845"/>
                </a:lnTo>
                <a:lnTo>
                  <a:pt x="298104" y="2180556"/>
                </a:lnTo>
                <a:lnTo>
                  <a:pt x="280568" y="2160389"/>
                </a:lnTo>
                <a:lnTo>
                  <a:pt x="260402" y="2142854"/>
                </a:lnTo>
                <a:lnTo>
                  <a:pt x="238482" y="2126196"/>
                </a:lnTo>
                <a:lnTo>
                  <a:pt x="216563" y="2109537"/>
                </a:lnTo>
                <a:lnTo>
                  <a:pt x="194645" y="2092878"/>
                </a:lnTo>
                <a:lnTo>
                  <a:pt x="173602" y="2076218"/>
                </a:lnTo>
                <a:lnTo>
                  <a:pt x="153436" y="2057807"/>
                </a:lnTo>
                <a:lnTo>
                  <a:pt x="135901" y="2039394"/>
                </a:lnTo>
                <a:lnTo>
                  <a:pt x="120996" y="2018351"/>
                </a:lnTo>
                <a:lnTo>
                  <a:pt x="109598" y="1996432"/>
                </a:lnTo>
                <a:lnTo>
                  <a:pt x="101707" y="1970129"/>
                </a:lnTo>
                <a:lnTo>
                  <a:pt x="98199" y="1942948"/>
                </a:lnTo>
                <a:lnTo>
                  <a:pt x="97322" y="1914891"/>
                </a:lnTo>
                <a:lnTo>
                  <a:pt x="99953" y="1885081"/>
                </a:lnTo>
                <a:lnTo>
                  <a:pt x="103460" y="1855270"/>
                </a:lnTo>
                <a:lnTo>
                  <a:pt x="107843" y="1825459"/>
                </a:lnTo>
                <a:lnTo>
                  <a:pt x="111351" y="1795649"/>
                </a:lnTo>
                <a:lnTo>
                  <a:pt x="113105" y="1765838"/>
                </a:lnTo>
                <a:lnTo>
                  <a:pt x="113105" y="1736904"/>
                </a:lnTo>
                <a:lnTo>
                  <a:pt x="109598" y="1709724"/>
                </a:lnTo>
                <a:lnTo>
                  <a:pt x="102584" y="1682544"/>
                </a:lnTo>
                <a:lnTo>
                  <a:pt x="92062" y="1657117"/>
                </a:lnTo>
                <a:lnTo>
                  <a:pt x="78910" y="1630814"/>
                </a:lnTo>
                <a:lnTo>
                  <a:pt x="64005" y="1604511"/>
                </a:lnTo>
                <a:lnTo>
                  <a:pt x="48224" y="1578207"/>
                </a:lnTo>
                <a:lnTo>
                  <a:pt x="33319" y="1552780"/>
                </a:lnTo>
                <a:lnTo>
                  <a:pt x="20166" y="1525600"/>
                </a:lnTo>
                <a:lnTo>
                  <a:pt x="9645" y="1499297"/>
                </a:lnTo>
                <a:lnTo>
                  <a:pt x="2631" y="1472116"/>
                </a:lnTo>
                <a:lnTo>
                  <a:pt x="0" y="1444059"/>
                </a:lnTo>
                <a:lnTo>
                  <a:pt x="2631" y="1416003"/>
                </a:lnTo>
                <a:lnTo>
                  <a:pt x="9645" y="1388823"/>
                </a:lnTo>
                <a:lnTo>
                  <a:pt x="20166" y="1362518"/>
                </a:lnTo>
                <a:lnTo>
                  <a:pt x="33319" y="1335339"/>
                </a:lnTo>
                <a:lnTo>
                  <a:pt x="48224" y="1309912"/>
                </a:lnTo>
                <a:lnTo>
                  <a:pt x="64005" y="1283608"/>
                </a:lnTo>
                <a:lnTo>
                  <a:pt x="78910" y="1257305"/>
                </a:lnTo>
                <a:lnTo>
                  <a:pt x="92062" y="1231002"/>
                </a:lnTo>
                <a:lnTo>
                  <a:pt x="102584" y="1205574"/>
                </a:lnTo>
                <a:lnTo>
                  <a:pt x="109598" y="1178394"/>
                </a:lnTo>
                <a:lnTo>
                  <a:pt x="113105" y="1151214"/>
                </a:lnTo>
                <a:lnTo>
                  <a:pt x="113105" y="1122281"/>
                </a:lnTo>
                <a:lnTo>
                  <a:pt x="111351" y="1092470"/>
                </a:lnTo>
                <a:lnTo>
                  <a:pt x="107843" y="1062659"/>
                </a:lnTo>
                <a:lnTo>
                  <a:pt x="103460" y="1032848"/>
                </a:lnTo>
                <a:lnTo>
                  <a:pt x="99953" y="1003038"/>
                </a:lnTo>
                <a:lnTo>
                  <a:pt x="97322" y="973229"/>
                </a:lnTo>
                <a:lnTo>
                  <a:pt x="98199" y="945171"/>
                </a:lnTo>
                <a:lnTo>
                  <a:pt x="101707" y="917991"/>
                </a:lnTo>
                <a:lnTo>
                  <a:pt x="109598" y="891687"/>
                </a:lnTo>
                <a:lnTo>
                  <a:pt x="120996" y="869768"/>
                </a:lnTo>
                <a:lnTo>
                  <a:pt x="135901" y="848725"/>
                </a:lnTo>
                <a:lnTo>
                  <a:pt x="153436" y="830313"/>
                </a:lnTo>
                <a:lnTo>
                  <a:pt x="173602" y="811900"/>
                </a:lnTo>
                <a:lnTo>
                  <a:pt x="194645" y="795241"/>
                </a:lnTo>
                <a:lnTo>
                  <a:pt x="216563" y="778582"/>
                </a:lnTo>
                <a:lnTo>
                  <a:pt x="238482" y="761923"/>
                </a:lnTo>
                <a:lnTo>
                  <a:pt x="260402" y="745264"/>
                </a:lnTo>
                <a:lnTo>
                  <a:pt x="280568" y="727729"/>
                </a:lnTo>
                <a:lnTo>
                  <a:pt x="298104" y="707564"/>
                </a:lnTo>
                <a:lnTo>
                  <a:pt x="313886" y="688273"/>
                </a:lnTo>
                <a:lnTo>
                  <a:pt x="326160" y="666354"/>
                </a:lnTo>
                <a:lnTo>
                  <a:pt x="336681" y="642682"/>
                </a:lnTo>
                <a:lnTo>
                  <a:pt x="345449" y="617254"/>
                </a:lnTo>
                <a:lnTo>
                  <a:pt x="353341" y="590950"/>
                </a:lnTo>
                <a:lnTo>
                  <a:pt x="360355" y="564648"/>
                </a:lnTo>
                <a:lnTo>
                  <a:pt x="367369" y="537467"/>
                </a:lnTo>
                <a:lnTo>
                  <a:pt x="375260" y="512041"/>
                </a:lnTo>
                <a:lnTo>
                  <a:pt x="384027" y="486613"/>
                </a:lnTo>
                <a:lnTo>
                  <a:pt x="394549" y="462941"/>
                </a:lnTo>
                <a:lnTo>
                  <a:pt x="407701" y="441899"/>
                </a:lnTo>
                <a:lnTo>
                  <a:pt x="423481" y="422609"/>
                </a:lnTo>
                <a:lnTo>
                  <a:pt x="442771" y="406827"/>
                </a:lnTo>
                <a:lnTo>
                  <a:pt x="463814" y="393675"/>
                </a:lnTo>
                <a:lnTo>
                  <a:pt x="487486" y="383153"/>
                </a:lnTo>
                <a:lnTo>
                  <a:pt x="512913" y="374386"/>
                </a:lnTo>
                <a:lnTo>
                  <a:pt x="538339" y="366495"/>
                </a:lnTo>
                <a:lnTo>
                  <a:pt x="565519" y="359480"/>
                </a:lnTo>
                <a:lnTo>
                  <a:pt x="591822" y="352466"/>
                </a:lnTo>
                <a:lnTo>
                  <a:pt x="618126" y="344575"/>
                </a:lnTo>
                <a:lnTo>
                  <a:pt x="643552" y="335808"/>
                </a:lnTo>
                <a:lnTo>
                  <a:pt x="667225" y="325286"/>
                </a:lnTo>
                <a:lnTo>
                  <a:pt x="689144" y="313012"/>
                </a:lnTo>
                <a:lnTo>
                  <a:pt x="708433" y="297229"/>
                </a:lnTo>
                <a:lnTo>
                  <a:pt x="728599" y="279693"/>
                </a:lnTo>
                <a:lnTo>
                  <a:pt x="746135" y="259528"/>
                </a:lnTo>
                <a:lnTo>
                  <a:pt x="762793" y="238484"/>
                </a:lnTo>
                <a:lnTo>
                  <a:pt x="779451" y="216565"/>
                </a:lnTo>
                <a:lnTo>
                  <a:pt x="796111" y="194645"/>
                </a:lnTo>
                <a:lnTo>
                  <a:pt x="812769" y="173603"/>
                </a:lnTo>
                <a:lnTo>
                  <a:pt x="831181" y="153437"/>
                </a:lnTo>
                <a:lnTo>
                  <a:pt x="849593" y="135902"/>
                </a:lnTo>
                <a:lnTo>
                  <a:pt x="870636" y="120996"/>
                </a:lnTo>
                <a:lnTo>
                  <a:pt x="892556" y="109598"/>
                </a:lnTo>
                <a:lnTo>
                  <a:pt x="918859" y="101707"/>
                </a:lnTo>
                <a:lnTo>
                  <a:pt x="946040" y="98199"/>
                </a:lnTo>
                <a:lnTo>
                  <a:pt x="974095" y="97323"/>
                </a:lnTo>
                <a:lnTo>
                  <a:pt x="1003905" y="99954"/>
                </a:lnTo>
                <a:lnTo>
                  <a:pt x="1033716" y="103461"/>
                </a:lnTo>
                <a:lnTo>
                  <a:pt x="1063527" y="107844"/>
                </a:lnTo>
                <a:lnTo>
                  <a:pt x="1093337" y="111352"/>
                </a:lnTo>
                <a:lnTo>
                  <a:pt x="1123147" y="113105"/>
                </a:lnTo>
                <a:lnTo>
                  <a:pt x="1152081" y="113105"/>
                </a:lnTo>
                <a:lnTo>
                  <a:pt x="1179261" y="109598"/>
                </a:lnTo>
                <a:lnTo>
                  <a:pt x="1206441" y="102583"/>
                </a:lnTo>
                <a:lnTo>
                  <a:pt x="1232744" y="92063"/>
                </a:lnTo>
                <a:lnTo>
                  <a:pt x="1259047" y="78033"/>
                </a:lnTo>
                <a:lnTo>
                  <a:pt x="1285350" y="64005"/>
                </a:lnTo>
                <a:lnTo>
                  <a:pt x="1311653" y="48224"/>
                </a:lnTo>
                <a:lnTo>
                  <a:pt x="1337080" y="33318"/>
                </a:lnTo>
                <a:lnTo>
                  <a:pt x="1364260" y="20166"/>
                </a:lnTo>
                <a:lnTo>
                  <a:pt x="1390563" y="9644"/>
                </a:lnTo>
                <a:lnTo>
                  <a:pt x="1417743" y="2630"/>
                </a:lnTo>
                <a:close/>
              </a:path>
            </a:pathLst>
          </a:custGeom>
        </p:spPr>
      </p:pic>
      <p:pic>
        <p:nvPicPr>
          <p:cNvPr id="10" name="Imagem 9" descr="Foto em preto e branco de placa em frente a prédio&#10;&#10;Descrição gerada automaticamente">
            <a:extLst>
              <a:ext uri="{FF2B5EF4-FFF2-40B4-BE49-F238E27FC236}">
                <a16:creationId xmlns:a16="http://schemas.microsoft.com/office/drawing/2014/main" id="{9DEB84B1-F5B3-4640-8B90-E64F3C3020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8" r="34108" b="1"/>
          <a:stretch/>
        </p:blipFill>
        <p:spPr>
          <a:xfrm>
            <a:off x="8131642" y="10"/>
            <a:ext cx="4060358" cy="3613349"/>
          </a:xfrm>
          <a:custGeom>
            <a:avLst/>
            <a:gdLst/>
            <a:ahLst/>
            <a:cxnLst/>
            <a:rect l="l" t="t" r="r" b="b"/>
            <a:pathLst>
              <a:path w="4060358" h="3613359">
                <a:moveTo>
                  <a:pt x="297325" y="0"/>
                </a:moveTo>
                <a:lnTo>
                  <a:pt x="4060358" y="0"/>
                </a:lnTo>
                <a:lnTo>
                  <a:pt x="4060358" y="2985163"/>
                </a:lnTo>
                <a:lnTo>
                  <a:pt x="4053581" y="2986912"/>
                </a:lnTo>
                <a:lnTo>
                  <a:pt x="4007741" y="2999136"/>
                </a:lnTo>
                <a:lnTo>
                  <a:pt x="3961906" y="3012890"/>
                </a:lnTo>
                <a:lnTo>
                  <a:pt x="3917596" y="3028168"/>
                </a:lnTo>
                <a:lnTo>
                  <a:pt x="3876343" y="3046504"/>
                </a:lnTo>
                <a:lnTo>
                  <a:pt x="3838144" y="3067894"/>
                </a:lnTo>
                <a:lnTo>
                  <a:pt x="3804530" y="3095396"/>
                </a:lnTo>
                <a:lnTo>
                  <a:pt x="3769387" y="3125955"/>
                </a:lnTo>
                <a:lnTo>
                  <a:pt x="3738828" y="3161096"/>
                </a:lnTo>
                <a:lnTo>
                  <a:pt x="3709798" y="3197767"/>
                </a:lnTo>
                <a:lnTo>
                  <a:pt x="3680766" y="3235963"/>
                </a:lnTo>
                <a:lnTo>
                  <a:pt x="3651737" y="3274161"/>
                </a:lnTo>
                <a:lnTo>
                  <a:pt x="3622708" y="3310832"/>
                </a:lnTo>
                <a:lnTo>
                  <a:pt x="3590619" y="3345973"/>
                </a:lnTo>
                <a:lnTo>
                  <a:pt x="3558532" y="3376533"/>
                </a:lnTo>
                <a:lnTo>
                  <a:pt x="3521864" y="3402507"/>
                </a:lnTo>
                <a:lnTo>
                  <a:pt x="3483666" y="3422370"/>
                </a:lnTo>
                <a:lnTo>
                  <a:pt x="3437828" y="3436121"/>
                </a:lnTo>
                <a:lnTo>
                  <a:pt x="3390460" y="3442233"/>
                </a:lnTo>
                <a:lnTo>
                  <a:pt x="3341568" y="3443760"/>
                </a:lnTo>
                <a:lnTo>
                  <a:pt x="3289619" y="3439178"/>
                </a:lnTo>
                <a:lnTo>
                  <a:pt x="3237670" y="3433066"/>
                </a:lnTo>
                <a:lnTo>
                  <a:pt x="3185720" y="3425425"/>
                </a:lnTo>
                <a:lnTo>
                  <a:pt x="3133771" y="3419315"/>
                </a:lnTo>
                <a:lnTo>
                  <a:pt x="3081822" y="3416258"/>
                </a:lnTo>
                <a:lnTo>
                  <a:pt x="3031400" y="3416258"/>
                </a:lnTo>
                <a:lnTo>
                  <a:pt x="2984035" y="3422370"/>
                </a:lnTo>
                <a:lnTo>
                  <a:pt x="2935140" y="3434594"/>
                </a:lnTo>
                <a:lnTo>
                  <a:pt x="2890830" y="3452929"/>
                </a:lnTo>
                <a:lnTo>
                  <a:pt x="2844995" y="3477377"/>
                </a:lnTo>
                <a:lnTo>
                  <a:pt x="2799158" y="3501824"/>
                </a:lnTo>
                <a:lnTo>
                  <a:pt x="2753318" y="3529323"/>
                </a:lnTo>
                <a:lnTo>
                  <a:pt x="2709007" y="3555301"/>
                </a:lnTo>
                <a:lnTo>
                  <a:pt x="2661642" y="3578218"/>
                </a:lnTo>
                <a:lnTo>
                  <a:pt x="2615805" y="3596554"/>
                </a:lnTo>
                <a:lnTo>
                  <a:pt x="2568440" y="3608777"/>
                </a:lnTo>
                <a:lnTo>
                  <a:pt x="2519548" y="3613359"/>
                </a:lnTo>
                <a:lnTo>
                  <a:pt x="2470654" y="3608777"/>
                </a:lnTo>
                <a:lnTo>
                  <a:pt x="2423286" y="3596554"/>
                </a:lnTo>
                <a:lnTo>
                  <a:pt x="2377451" y="3578218"/>
                </a:lnTo>
                <a:lnTo>
                  <a:pt x="2330084" y="3555301"/>
                </a:lnTo>
                <a:lnTo>
                  <a:pt x="2285774" y="3529323"/>
                </a:lnTo>
                <a:lnTo>
                  <a:pt x="2239936" y="3501824"/>
                </a:lnTo>
                <a:lnTo>
                  <a:pt x="2194098" y="3477377"/>
                </a:lnTo>
                <a:lnTo>
                  <a:pt x="2148261" y="3452929"/>
                </a:lnTo>
                <a:lnTo>
                  <a:pt x="2102426" y="3434594"/>
                </a:lnTo>
                <a:lnTo>
                  <a:pt x="2055059" y="3422370"/>
                </a:lnTo>
                <a:lnTo>
                  <a:pt x="2007691" y="3416258"/>
                </a:lnTo>
                <a:lnTo>
                  <a:pt x="1957269" y="3416258"/>
                </a:lnTo>
                <a:lnTo>
                  <a:pt x="1905320" y="3419315"/>
                </a:lnTo>
                <a:lnTo>
                  <a:pt x="1853373" y="3425425"/>
                </a:lnTo>
                <a:lnTo>
                  <a:pt x="1801421" y="3433066"/>
                </a:lnTo>
                <a:lnTo>
                  <a:pt x="1749472" y="3439178"/>
                </a:lnTo>
                <a:lnTo>
                  <a:pt x="1697522" y="3443760"/>
                </a:lnTo>
                <a:lnTo>
                  <a:pt x="1648630" y="3442233"/>
                </a:lnTo>
                <a:lnTo>
                  <a:pt x="1601266" y="3436121"/>
                </a:lnTo>
                <a:lnTo>
                  <a:pt x="1555428" y="3422370"/>
                </a:lnTo>
                <a:lnTo>
                  <a:pt x="1517230" y="3402507"/>
                </a:lnTo>
                <a:lnTo>
                  <a:pt x="1480559" y="3376533"/>
                </a:lnTo>
                <a:lnTo>
                  <a:pt x="1448472" y="3345973"/>
                </a:lnTo>
                <a:lnTo>
                  <a:pt x="1416386" y="3310832"/>
                </a:lnTo>
                <a:lnTo>
                  <a:pt x="1387354" y="3274161"/>
                </a:lnTo>
                <a:lnTo>
                  <a:pt x="1358324" y="3235963"/>
                </a:lnTo>
                <a:lnTo>
                  <a:pt x="1329295" y="3197767"/>
                </a:lnTo>
                <a:lnTo>
                  <a:pt x="1300263" y="3161096"/>
                </a:lnTo>
                <a:lnTo>
                  <a:pt x="1269704" y="3125955"/>
                </a:lnTo>
                <a:lnTo>
                  <a:pt x="1234563" y="3095396"/>
                </a:lnTo>
                <a:lnTo>
                  <a:pt x="1200949" y="3067894"/>
                </a:lnTo>
                <a:lnTo>
                  <a:pt x="1162751" y="3046504"/>
                </a:lnTo>
                <a:lnTo>
                  <a:pt x="1121495" y="3028168"/>
                </a:lnTo>
                <a:lnTo>
                  <a:pt x="1077188" y="3012890"/>
                </a:lnTo>
                <a:lnTo>
                  <a:pt x="1031348" y="2999136"/>
                </a:lnTo>
                <a:lnTo>
                  <a:pt x="985513" y="2986912"/>
                </a:lnTo>
                <a:lnTo>
                  <a:pt x="938145" y="2974689"/>
                </a:lnTo>
                <a:lnTo>
                  <a:pt x="893838" y="2960938"/>
                </a:lnTo>
                <a:lnTo>
                  <a:pt x="849525" y="2945659"/>
                </a:lnTo>
                <a:lnTo>
                  <a:pt x="808275" y="2927324"/>
                </a:lnTo>
                <a:lnTo>
                  <a:pt x="771601" y="2904404"/>
                </a:lnTo>
                <a:lnTo>
                  <a:pt x="737987" y="2876902"/>
                </a:lnTo>
                <a:lnTo>
                  <a:pt x="710485" y="2843288"/>
                </a:lnTo>
                <a:lnTo>
                  <a:pt x="687568" y="2806617"/>
                </a:lnTo>
                <a:lnTo>
                  <a:pt x="669232" y="2765364"/>
                </a:lnTo>
                <a:lnTo>
                  <a:pt x="653954" y="2721054"/>
                </a:lnTo>
                <a:lnTo>
                  <a:pt x="640203" y="2676746"/>
                </a:lnTo>
                <a:lnTo>
                  <a:pt x="627979" y="2629379"/>
                </a:lnTo>
                <a:lnTo>
                  <a:pt x="615753" y="2583544"/>
                </a:lnTo>
                <a:lnTo>
                  <a:pt x="602002" y="2537704"/>
                </a:lnTo>
                <a:lnTo>
                  <a:pt x="586724" y="2493394"/>
                </a:lnTo>
                <a:lnTo>
                  <a:pt x="568388" y="2452141"/>
                </a:lnTo>
                <a:lnTo>
                  <a:pt x="546998" y="2413942"/>
                </a:lnTo>
                <a:lnTo>
                  <a:pt x="519496" y="2380328"/>
                </a:lnTo>
                <a:lnTo>
                  <a:pt x="488937" y="2345185"/>
                </a:lnTo>
                <a:lnTo>
                  <a:pt x="453796" y="2314628"/>
                </a:lnTo>
                <a:lnTo>
                  <a:pt x="415595" y="2285599"/>
                </a:lnTo>
                <a:lnTo>
                  <a:pt x="377399" y="2256567"/>
                </a:lnTo>
                <a:lnTo>
                  <a:pt x="339201" y="2227538"/>
                </a:lnTo>
                <a:lnTo>
                  <a:pt x="302530" y="2198506"/>
                </a:lnTo>
                <a:lnTo>
                  <a:pt x="267388" y="2166419"/>
                </a:lnTo>
                <a:lnTo>
                  <a:pt x="236829" y="2134335"/>
                </a:lnTo>
                <a:lnTo>
                  <a:pt x="210855" y="2097664"/>
                </a:lnTo>
                <a:lnTo>
                  <a:pt x="190992" y="2059466"/>
                </a:lnTo>
                <a:lnTo>
                  <a:pt x="177241" y="2013628"/>
                </a:lnTo>
                <a:lnTo>
                  <a:pt x="171129" y="1966264"/>
                </a:lnTo>
                <a:lnTo>
                  <a:pt x="169599" y="1917369"/>
                </a:lnTo>
                <a:lnTo>
                  <a:pt x="174184" y="1865419"/>
                </a:lnTo>
                <a:lnTo>
                  <a:pt x="180296" y="1813470"/>
                </a:lnTo>
                <a:lnTo>
                  <a:pt x="187935" y="1761521"/>
                </a:lnTo>
                <a:lnTo>
                  <a:pt x="194049" y="1709571"/>
                </a:lnTo>
                <a:lnTo>
                  <a:pt x="197104" y="1657622"/>
                </a:lnTo>
                <a:lnTo>
                  <a:pt x="197104" y="1607200"/>
                </a:lnTo>
                <a:lnTo>
                  <a:pt x="190992" y="1559838"/>
                </a:lnTo>
                <a:lnTo>
                  <a:pt x="178768" y="1512470"/>
                </a:lnTo>
                <a:lnTo>
                  <a:pt x="160433" y="1468160"/>
                </a:lnTo>
                <a:lnTo>
                  <a:pt x="137515" y="1422323"/>
                </a:lnTo>
                <a:lnTo>
                  <a:pt x="111538" y="1376488"/>
                </a:lnTo>
                <a:lnTo>
                  <a:pt x="84039" y="1330648"/>
                </a:lnTo>
                <a:lnTo>
                  <a:pt x="58064" y="1286337"/>
                </a:lnTo>
                <a:lnTo>
                  <a:pt x="35144" y="1238973"/>
                </a:lnTo>
                <a:lnTo>
                  <a:pt x="16808" y="1193135"/>
                </a:lnTo>
                <a:lnTo>
                  <a:pt x="4585" y="1145768"/>
                </a:lnTo>
                <a:lnTo>
                  <a:pt x="0" y="1096876"/>
                </a:lnTo>
                <a:lnTo>
                  <a:pt x="4585" y="1047984"/>
                </a:lnTo>
                <a:lnTo>
                  <a:pt x="16808" y="1000619"/>
                </a:lnTo>
                <a:lnTo>
                  <a:pt x="35144" y="954779"/>
                </a:lnTo>
                <a:lnTo>
                  <a:pt x="58064" y="907414"/>
                </a:lnTo>
                <a:lnTo>
                  <a:pt x="84039" y="863104"/>
                </a:lnTo>
                <a:lnTo>
                  <a:pt x="111538" y="817269"/>
                </a:lnTo>
                <a:lnTo>
                  <a:pt x="137515" y="771429"/>
                </a:lnTo>
                <a:lnTo>
                  <a:pt x="160433" y="725591"/>
                </a:lnTo>
                <a:lnTo>
                  <a:pt x="178768" y="681281"/>
                </a:lnTo>
                <a:lnTo>
                  <a:pt x="190992" y="633916"/>
                </a:lnTo>
                <a:lnTo>
                  <a:pt x="197104" y="586551"/>
                </a:lnTo>
                <a:lnTo>
                  <a:pt x="197104" y="536129"/>
                </a:lnTo>
                <a:lnTo>
                  <a:pt x="194049" y="484180"/>
                </a:lnTo>
                <a:lnTo>
                  <a:pt x="187935" y="432230"/>
                </a:lnTo>
                <a:lnTo>
                  <a:pt x="180296" y="380281"/>
                </a:lnTo>
                <a:lnTo>
                  <a:pt x="174184" y="328332"/>
                </a:lnTo>
                <a:lnTo>
                  <a:pt x="169599" y="276382"/>
                </a:lnTo>
                <a:lnTo>
                  <a:pt x="171129" y="227490"/>
                </a:lnTo>
                <a:lnTo>
                  <a:pt x="177241" y="180126"/>
                </a:lnTo>
                <a:lnTo>
                  <a:pt x="190992" y="134285"/>
                </a:lnTo>
                <a:lnTo>
                  <a:pt x="210855" y="96090"/>
                </a:lnTo>
                <a:lnTo>
                  <a:pt x="236829" y="59419"/>
                </a:lnTo>
                <a:lnTo>
                  <a:pt x="267388" y="27332"/>
                </a:lnTo>
                <a:close/>
              </a:path>
            </a:pathLst>
          </a:custGeom>
        </p:spPr>
      </p:pic>
      <p:pic>
        <p:nvPicPr>
          <p:cNvPr id="41" name="Imagem 40" descr="Ícone&#10;&#10;Descrição gerada automaticamente">
            <a:extLst>
              <a:ext uri="{FF2B5EF4-FFF2-40B4-BE49-F238E27FC236}">
                <a16:creationId xmlns:a16="http://schemas.microsoft.com/office/drawing/2014/main" id="{1D3A18DC-91DD-45A1-840C-E83CA190C7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" r="-1" b="32"/>
          <a:stretch/>
        </p:blipFill>
        <p:spPr>
          <a:xfrm>
            <a:off x="5664999" y="370840"/>
            <a:ext cx="1979894" cy="1977488"/>
          </a:xfrm>
          <a:custGeom>
            <a:avLst/>
            <a:gdLst/>
            <a:ahLst/>
            <a:cxnLst/>
            <a:rect l="l" t="t" r="r" b="b"/>
            <a:pathLst>
              <a:path w="1930108" h="1927762">
                <a:moveTo>
                  <a:pt x="965055" y="0"/>
                </a:moveTo>
                <a:lnTo>
                  <a:pt x="983782" y="1755"/>
                </a:lnTo>
                <a:lnTo>
                  <a:pt x="1001924" y="6437"/>
                </a:lnTo>
                <a:lnTo>
                  <a:pt x="1019481" y="13460"/>
                </a:lnTo>
                <a:lnTo>
                  <a:pt x="1037623" y="22239"/>
                </a:lnTo>
                <a:lnTo>
                  <a:pt x="1054595" y="32188"/>
                </a:lnTo>
                <a:lnTo>
                  <a:pt x="1072153" y="42722"/>
                </a:lnTo>
                <a:lnTo>
                  <a:pt x="1089710" y="52086"/>
                </a:lnTo>
                <a:lnTo>
                  <a:pt x="1107266" y="61450"/>
                </a:lnTo>
                <a:lnTo>
                  <a:pt x="1124238" y="68472"/>
                </a:lnTo>
                <a:lnTo>
                  <a:pt x="1142966" y="73154"/>
                </a:lnTo>
                <a:lnTo>
                  <a:pt x="1161108" y="75495"/>
                </a:lnTo>
                <a:lnTo>
                  <a:pt x="1180421" y="75495"/>
                </a:lnTo>
                <a:lnTo>
                  <a:pt x="1200319" y="74325"/>
                </a:lnTo>
                <a:lnTo>
                  <a:pt x="1220217" y="71984"/>
                </a:lnTo>
                <a:lnTo>
                  <a:pt x="1240115" y="69058"/>
                </a:lnTo>
                <a:lnTo>
                  <a:pt x="1260013" y="66717"/>
                </a:lnTo>
                <a:lnTo>
                  <a:pt x="1279911" y="64961"/>
                </a:lnTo>
                <a:lnTo>
                  <a:pt x="1298638" y="65546"/>
                </a:lnTo>
                <a:lnTo>
                  <a:pt x="1316781" y="67887"/>
                </a:lnTo>
                <a:lnTo>
                  <a:pt x="1334338" y="73154"/>
                </a:lnTo>
                <a:lnTo>
                  <a:pt x="1348969" y="80762"/>
                </a:lnTo>
                <a:lnTo>
                  <a:pt x="1363014" y="90712"/>
                </a:lnTo>
                <a:lnTo>
                  <a:pt x="1375304" y="102416"/>
                </a:lnTo>
                <a:lnTo>
                  <a:pt x="1387595" y="115876"/>
                </a:lnTo>
                <a:lnTo>
                  <a:pt x="1398714" y="129922"/>
                </a:lnTo>
                <a:lnTo>
                  <a:pt x="1409833" y="144553"/>
                </a:lnTo>
                <a:lnTo>
                  <a:pt x="1420953" y="159184"/>
                </a:lnTo>
                <a:lnTo>
                  <a:pt x="1432072" y="173229"/>
                </a:lnTo>
                <a:lnTo>
                  <a:pt x="1443777" y="186689"/>
                </a:lnTo>
                <a:lnTo>
                  <a:pt x="1457238" y="198395"/>
                </a:lnTo>
                <a:lnTo>
                  <a:pt x="1470113" y="208929"/>
                </a:lnTo>
                <a:lnTo>
                  <a:pt x="1484744" y="217122"/>
                </a:lnTo>
                <a:lnTo>
                  <a:pt x="1500545" y="224145"/>
                </a:lnTo>
                <a:lnTo>
                  <a:pt x="1517517" y="229997"/>
                </a:lnTo>
                <a:lnTo>
                  <a:pt x="1535073" y="235264"/>
                </a:lnTo>
                <a:lnTo>
                  <a:pt x="1552631" y="239946"/>
                </a:lnTo>
                <a:lnTo>
                  <a:pt x="1570773" y="244628"/>
                </a:lnTo>
                <a:lnTo>
                  <a:pt x="1587745" y="249895"/>
                </a:lnTo>
                <a:lnTo>
                  <a:pt x="1604717" y="255747"/>
                </a:lnTo>
                <a:lnTo>
                  <a:pt x="1620518" y="262771"/>
                </a:lnTo>
                <a:lnTo>
                  <a:pt x="1634564" y="271549"/>
                </a:lnTo>
                <a:lnTo>
                  <a:pt x="1647440" y="282083"/>
                </a:lnTo>
                <a:lnTo>
                  <a:pt x="1657973" y="294958"/>
                </a:lnTo>
                <a:lnTo>
                  <a:pt x="1666752" y="309004"/>
                </a:lnTo>
                <a:lnTo>
                  <a:pt x="1673775" y="324805"/>
                </a:lnTo>
                <a:lnTo>
                  <a:pt x="1679627" y="341777"/>
                </a:lnTo>
                <a:lnTo>
                  <a:pt x="1684894" y="358749"/>
                </a:lnTo>
                <a:lnTo>
                  <a:pt x="1689576" y="376891"/>
                </a:lnTo>
                <a:lnTo>
                  <a:pt x="1694258" y="394448"/>
                </a:lnTo>
                <a:lnTo>
                  <a:pt x="1699525" y="412005"/>
                </a:lnTo>
                <a:lnTo>
                  <a:pt x="1705377" y="428977"/>
                </a:lnTo>
                <a:lnTo>
                  <a:pt x="1712400" y="444779"/>
                </a:lnTo>
                <a:lnTo>
                  <a:pt x="1720594" y="459409"/>
                </a:lnTo>
                <a:lnTo>
                  <a:pt x="1731128" y="472285"/>
                </a:lnTo>
                <a:lnTo>
                  <a:pt x="1742833" y="485745"/>
                </a:lnTo>
                <a:lnTo>
                  <a:pt x="1756293" y="497449"/>
                </a:lnTo>
                <a:lnTo>
                  <a:pt x="1770339" y="508569"/>
                </a:lnTo>
                <a:lnTo>
                  <a:pt x="1785555" y="519688"/>
                </a:lnTo>
                <a:lnTo>
                  <a:pt x="1800186" y="530807"/>
                </a:lnTo>
                <a:lnTo>
                  <a:pt x="1814232" y="541928"/>
                </a:lnTo>
                <a:lnTo>
                  <a:pt x="1827691" y="554217"/>
                </a:lnTo>
                <a:lnTo>
                  <a:pt x="1839397" y="566507"/>
                </a:lnTo>
                <a:lnTo>
                  <a:pt x="1849346" y="580553"/>
                </a:lnTo>
                <a:lnTo>
                  <a:pt x="1856954" y="595183"/>
                </a:lnTo>
                <a:lnTo>
                  <a:pt x="1862221" y="612741"/>
                </a:lnTo>
                <a:lnTo>
                  <a:pt x="1864562" y="630883"/>
                </a:lnTo>
                <a:lnTo>
                  <a:pt x="1865147" y="649610"/>
                </a:lnTo>
                <a:lnTo>
                  <a:pt x="1863391" y="669508"/>
                </a:lnTo>
                <a:lnTo>
                  <a:pt x="1861050" y="689406"/>
                </a:lnTo>
                <a:lnTo>
                  <a:pt x="1858124" y="709304"/>
                </a:lnTo>
                <a:lnTo>
                  <a:pt x="1855783" y="729202"/>
                </a:lnTo>
                <a:lnTo>
                  <a:pt x="1854613" y="749100"/>
                </a:lnTo>
                <a:lnTo>
                  <a:pt x="1854613" y="768413"/>
                </a:lnTo>
                <a:lnTo>
                  <a:pt x="1856954" y="786555"/>
                </a:lnTo>
                <a:lnTo>
                  <a:pt x="1861635" y="804697"/>
                </a:lnTo>
                <a:lnTo>
                  <a:pt x="1868658" y="821669"/>
                </a:lnTo>
                <a:lnTo>
                  <a:pt x="1878023" y="839226"/>
                </a:lnTo>
                <a:lnTo>
                  <a:pt x="1887386" y="856784"/>
                </a:lnTo>
                <a:lnTo>
                  <a:pt x="1897920" y="874340"/>
                </a:lnTo>
                <a:lnTo>
                  <a:pt x="1907869" y="891312"/>
                </a:lnTo>
                <a:lnTo>
                  <a:pt x="1916648" y="909454"/>
                </a:lnTo>
                <a:lnTo>
                  <a:pt x="1923670" y="927012"/>
                </a:lnTo>
                <a:lnTo>
                  <a:pt x="1928352" y="945154"/>
                </a:lnTo>
                <a:lnTo>
                  <a:pt x="1930108" y="963881"/>
                </a:lnTo>
                <a:lnTo>
                  <a:pt x="1928352" y="982608"/>
                </a:lnTo>
                <a:lnTo>
                  <a:pt x="1923670" y="1000751"/>
                </a:lnTo>
                <a:lnTo>
                  <a:pt x="1916648" y="1018308"/>
                </a:lnTo>
                <a:lnTo>
                  <a:pt x="1907869" y="1036450"/>
                </a:lnTo>
                <a:lnTo>
                  <a:pt x="1897920" y="1053422"/>
                </a:lnTo>
                <a:lnTo>
                  <a:pt x="1887386" y="1070980"/>
                </a:lnTo>
                <a:lnTo>
                  <a:pt x="1878023" y="1088536"/>
                </a:lnTo>
                <a:lnTo>
                  <a:pt x="1868658" y="1106093"/>
                </a:lnTo>
                <a:lnTo>
                  <a:pt x="1861635" y="1123065"/>
                </a:lnTo>
                <a:lnTo>
                  <a:pt x="1856954" y="1141208"/>
                </a:lnTo>
                <a:lnTo>
                  <a:pt x="1854613" y="1159349"/>
                </a:lnTo>
                <a:lnTo>
                  <a:pt x="1854613" y="1178662"/>
                </a:lnTo>
                <a:lnTo>
                  <a:pt x="1855783" y="1198560"/>
                </a:lnTo>
                <a:lnTo>
                  <a:pt x="1858124" y="1218458"/>
                </a:lnTo>
                <a:lnTo>
                  <a:pt x="1861050" y="1238356"/>
                </a:lnTo>
                <a:lnTo>
                  <a:pt x="1863391" y="1258254"/>
                </a:lnTo>
                <a:lnTo>
                  <a:pt x="1865147" y="1278152"/>
                </a:lnTo>
                <a:lnTo>
                  <a:pt x="1864562" y="1296880"/>
                </a:lnTo>
                <a:lnTo>
                  <a:pt x="1862221" y="1315022"/>
                </a:lnTo>
                <a:lnTo>
                  <a:pt x="1856954" y="1332579"/>
                </a:lnTo>
                <a:lnTo>
                  <a:pt x="1849346" y="1347210"/>
                </a:lnTo>
                <a:lnTo>
                  <a:pt x="1839397" y="1361256"/>
                </a:lnTo>
                <a:lnTo>
                  <a:pt x="1827691" y="1373545"/>
                </a:lnTo>
                <a:lnTo>
                  <a:pt x="1814232" y="1385835"/>
                </a:lnTo>
                <a:lnTo>
                  <a:pt x="1800186" y="1396955"/>
                </a:lnTo>
                <a:lnTo>
                  <a:pt x="1785555" y="1408074"/>
                </a:lnTo>
                <a:lnTo>
                  <a:pt x="1770339" y="1419194"/>
                </a:lnTo>
                <a:lnTo>
                  <a:pt x="1756293" y="1430313"/>
                </a:lnTo>
                <a:lnTo>
                  <a:pt x="1742833" y="1442017"/>
                </a:lnTo>
                <a:lnTo>
                  <a:pt x="1731128" y="1455478"/>
                </a:lnTo>
                <a:lnTo>
                  <a:pt x="1720594" y="1468353"/>
                </a:lnTo>
                <a:lnTo>
                  <a:pt x="1712400" y="1482984"/>
                </a:lnTo>
                <a:lnTo>
                  <a:pt x="1705377" y="1498785"/>
                </a:lnTo>
                <a:lnTo>
                  <a:pt x="1699525" y="1515757"/>
                </a:lnTo>
                <a:lnTo>
                  <a:pt x="1694258" y="1533315"/>
                </a:lnTo>
                <a:lnTo>
                  <a:pt x="1689576" y="1550871"/>
                </a:lnTo>
                <a:lnTo>
                  <a:pt x="1684894" y="1569014"/>
                </a:lnTo>
                <a:lnTo>
                  <a:pt x="1679627" y="1585985"/>
                </a:lnTo>
                <a:lnTo>
                  <a:pt x="1673775" y="1602957"/>
                </a:lnTo>
                <a:lnTo>
                  <a:pt x="1666752" y="1618758"/>
                </a:lnTo>
                <a:lnTo>
                  <a:pt x="1657973" y="1632804"/>
                </a:lnTo>
                <a:lnTo>
                  <a:pt x="1647440" y="1645679"/>
                </a:lnTo>
                <a:lnTo>
                  <a:pt x="1634564" y="1656213"/>
                </a:lnTo>
                <a:lnTo>
                  <a:pt x="1620518" y="1664992"/>
                </a:lnTo>
                <a:lnTo>
                  <a:pt x="1604717" y="1672015"/>
                </a:lnTo>
                <a:lnTo>
                  <a:pt x="1587745" y="1677867"/>
                </a:lnTo>
                <a:lnTo>
                  <a:pt x="1570773" y="1683134"/>
                </a:lnTo>
                <a:lnTo>
                  <a:pt x="1552631" y="1687816"/>
                </a:lnTo>
                <a:lnTo>
                  <a:pt x="1535073" y="1692498"/>
                </a:lnTo>
                <a:lnTo>
                  <a:pt x="1517517" y="1697766"/>
                </a:lnTo>
                <a:lnTo>
                  <a:pt x="1500545" y="1703618"/>
                </a:lnTo>
                <a:lnTo>
                  <a:pt x="1484744" y="1710641"/>
                </a:lnTo>
                <a:lnTo>
                  <a:pt x="1470113" y="1718834"/>
                </a:lnTo>
                <a:lnTo>
                  <a:pt x="1457238" y="1729368"/>
                </a:lnTo>
                <a:lnTo>
                  <a:pt x="1443777" y="1741073"/>
                </a:lnTo>
                <a:lnTo>
                  <a:pt x="1432072" y="1754533"/>
                </a:lnTo>
                <a:lnTo>
                  <a:pt x="1420953" y="1768579"/>
                </a:lnTo>
                <a:lnTo>
                  <a:pt x="1409833" y="1783209"/>
                </a:lnTo>
                <a:lnTo>
                  <a:pt x="1398714" y="1797840"/>
                </a:lnTo>
                <a:lnTo>
                  <a:pt x="1387595" y="1811886"/>
                </a:lnTo>
                <a:lnTo>
                  <a:pt x="1375304" y="1825346"/>
                </a:lnTo>
                <a:lnTo>
                  <a:pt x="1363014" y="1837051"/>
                </a:lnTo>
                <a:lnTo>
                  <a:pt x="1348969" y="1847000"/>
                </a:lnTo>
                <a:lnTo>
                  <a:pt x="1334338" y="1854608"/>
                </a:lnTo>
                <a:lnTo>
                  <a:pt x="1316781" y="1859875"/>
                </a:lnTo>
                <a:lnTo>
                  <a:pt x="1298638" y="1862216"/>
                </a:lnTo>
                <a:lnTo>
                  <a:pt x="1279911" y="1862801"/>
                </a:lnTo>
                <a:lnTo>
                  <a:pt x="1260013" y="1861046"/>
                </a:lnTo>
                <a:lnTo>
                  <a:pt x="1240115" y="1858705"/>
                </a:lnTo>
                <a:lnTo>
                  <a:pt x="1220217" y="1855778"/>
                </a:lnTo>
                <a:lnTo>
                  <a:pt x="1200319" y="1853438"/>
                </a:lnTo>
                <a:lnTo>
                  <a:pt x="1180421" y="1852267"/>
                </a:lnTo>
                <a:lnTo>
                  <a:pt x="1161108" y="1852267"/>
                </a:lnTo>
                <a:lnTo>
                  <a:pt x="1142966" y="1854608"/>
                </a:lnTo>
                <a:lnTo>
                  <a:pt x="1124238" y="1859290"/>
                </a:lnTo>
                <a:lnTo>
                  <a:pt x="1107266" y="1866313"/>
                </a:lnTo>
                <a:lnTo>
                  <a:pt x="1089710" y="1875677"/>
                </a:lnTo>
                <a:lnTo>
                  <a:pt x="1072153" y="1885041"/>
                </a:lnTo>
                <a:lnTo>
                  <a:pt x="1054595" y="1895574"/>
                </a:lnTo>
                <a:lnTo>
                  <a:pt x="1037623" y="1905524"/>
                </a:lnTo>
                <a:lnTo>
                  <a:pt x="1019481" y="1914302"/>
                </a:lnTo>
                <a:lnTo>
                  <a:pt x="1001924" y="1921325"/>
                </a:lnTo>
                <a:lnTo>
                  <a:pt x="983782" y="1926007"/>
                </a:lnTo>
                <a:lnTo>
                  <a:pt x="965055" y="1927762"/>
                </a:lnTo>
                <a:lnTo>
                  <a:pt x="946327" y="1926007"/>
                </a:lnTo>
                <a:lnTo>
                  <a:pt x="928184" y="1921325"/>
                </a:lnTo>
                <a:lnTo>
                  <a:pt x="910628" y="1914302"/>
                </a:lnTo>
                <a:lnTo>
                  <a:pt x="892485" y="1905524"/>
                </a:lnTo>
                <a:lnTo>
                  <a:pt x="875513" y="1895574"/>
                </a:lnTo>
                <a:lnTo>
                  <a:pt x="857956" y="1885041"/>
                </a:lnTo>
                <a:lnTo>
                  <a:pt x="840399" y="1875677"/>
                </a:lnTo>
                <a:lnTo>
                  <a:pt x="822842" y="1866313"/>
                </a:lnTo>
                <a:lnTo>
                  <a:pt x="805286" y="1859290"/>
                </a:lnTo>
                <a:lnTo>
                  <a:pt x="787143" y="1854608"/>
                </a:lnTo>
                <a:lnTo>
                  <a:pt x="769000" y="1852267"/>
                </a:lnTo>
                <a:lnTo>
                  <a:pt x="749687" y="1852267"/>
                </a:lnTo>
                <a:lnTo>
                  <a:pt x="729789" y="1853438"/>
                </a:lnTo>
                <a:lnTo>
                  <a:pt x="709892" y="1855778"/>
                </a:lnTo>
                <a:lnTo>
                  <a:pt x="689993" y="1858705"/>
                </a:lnTo>
                <a:lnTo>
                  <a:pt x="670095" y="1861046"/>
                </a:lnTo>
                <a:lnTo>
                  <a:pt x="650197" y="1862801"/>
                </a:lnTo>
                <a:lnTo>
                  <a:pt x="631470" y="1862216"/>
                </a:lnTo>
                <a:lnTo>
                  <a:pt x="613328" y="1859875"/>
                </a:lnTo>
                <a:lnTo>
                  <a:pt x="595771" y="1854608"/>
                </a:lnTo>
                <a:lnTo>
                  <a:pt x="581140" y="1847000"/>
                </a:lnTo>
                <a:lnTo>
                  <a:pt x="567094" y="1837051"/>
                </a:lnTo>
                <a:lnTo>
                  <a:pt x="554804" y="1825346"/>
                </a:lnTo>
                <a:lnTo>
                  <a:pt x="542514" y="1811886"/>
                </a:lnTo>
                <a:lnTo>
                  <a:pt x="531394" y="1797840"/>
                </a:lnTo>
                <a:lnTo>
                  <a:pt x="520275" y="1783209"/>
                </a:lnTo>
                <a:lnTo>
                  <a:pt x="509156" y="1768579"/>
                </a:lnTo>
                <a:lnTo>
                  <a:pt x="498036" y="1754533"/>
                </a:lnTo>
                <a:lnTo>
                  <a:pt x="486331" y="1741073"/>
                </a:lnTo>
                <a:lnTo>
                  <a:pt x="472871" y="1729368"/>
                </a:lnTo>
                <a:lnTo>
                  <a:pt x="459996" y="1718834"/>
                </a:lnTo>
                <a:lnTo>
                  <a:pt x="445365" y="1710641"/>
                </a:lnTo>
                <a:lnTo>
                  <a:pt x="429563" y="1703618"/>
                </a:lnTo>
                <a:lnTo>
                  <a:pt x="412592" y="1697766"/>
                </a:lnTo>
                <a:lnTo>
                  <a:pt x="395034" y="1692498"/>
                </a:lnTo>
                <a:lnTo>
                  <a:pt x="377478" y="1687816"/>
                </a:lnTo>
                <a:lnTo>
                  <a:pt x="359335" y="1683134"/>
                </a:lnTo>
                <a:lnTo>
                  <a:pt x="342364" y="1677867"/>
                </a:lnTo>
                <a:lnTo>
                  <a:pt x="325391" y="1672015"/>
                </a:lnTo>
                <a:lnTo>
                  <a:pt x="309591" y="1664992"/>
                </a:lnTo>
                <a:lnTo>
                  <a:pt x="295544" y="1656213"/>
                </a:lnTo>
                <a:lnTo>
                  <a:pt x="282669" y="1645679"/>
                </a:lnTo>
                <a:lnTo>
                  <a:pt x="272135" y="1632804"/>
                </a:lnTo>
                <a:lnTo>
                  <a:pt x="263357" y="1618758"/>
                </a:lnTo>
                <a:lnTo>
                  <a:pt x="256334" y="1602957"/>
                </a:lnTo>
                <a:lnTo>
                  <a:pt x="250482" y="1585985"/>
                </a:lnTo>
                <a:lnTo>
                  <a:pt x="245215" y="1569014"/>
                </a:lnTo>
                <a:lnTo>
                  <a:pt x="240533" y="1550871"/>
                </a:lnTo>
                <a:lnTo>
                  <a:pt x="235850" y="1533315"/>
                </a:lnTo>
                <a:lnTo>
                  <a:pt x="230583" y="1515757"/>
                </a:lnTo>
                <a:lnTo>
                  <a:pt x="224731" y="1498785"/>
                </a:lnTo>
                <a:lnTo>
                  <a:pt x="217708" y="1482984"/>
                </a:lnTo>
                <a:lnTo>
                  <a:pt x="209515" y="1468353"/>
                </a:lnTo>
                <a:lnTo>
                  <a:pt x="198981" y="1455478"/>
                </a:lnTo>
                <a:lnTo>
                  <a:pt x="187276" y="1442017"/>
                </a:lnTo>
                <a:lnTo>
                  <a:pt x="173816" y="1430313"/>
                </a:lnTo>
                <a:lnTo>
                  <a:pt x="159184" y="1419194"/>
                </a:lnTo>
                <a:lnTo>
                  <a:pt x="144554" y="1408074"/>
                </a:lnTo>
                <a:lnTo>
                  <a:pt x="129923" y="1396955"/>
                </a:lnTo>
                <a:lnTo>
                  <a:pt x="115877" y="1385835"/>
                </a:lnTo>
                <a:lnTo>
                  <a:pt x="102417" y="1373545"/>
                </a:lnTo>
                <a:lnTo>
                  <a:pt x="90712" y="1361256"/>
                </a:lnTo>
                <a:lnTo>
                  <a:pt x="80763" y="1347210"/>
                </a:lnTo>
                <a:lnTo>
                  <a:pt x="73155" y="1332579"/>
                </a:lnTo>
                <a:lnTo>
                  <a:pt x="67888" y="1315022"/>
                </a:lnTo>
                <a:lnTo>
                  <a:pt x="65547" y="1296880"/>
                </a:lnTo>
                <a:lnTo>
                  <a:pt x="64961" y="1278152"/>
                </a:lnTo>
                <a:lnTo>
                  <a:pt x="66717" y="1258254"/>
                </a:lnTo>
                <a:lnTo>
                  <a:pt x="69058" y="1238356"/>
                </a:lnTo>
                <a:lnTo>
                  <a:pt x="71984" y="1218458"/>
                </a:lnTo>
                <a:lnTo>
                  <a:pt x="74326" y="1198560"/>
                </a:lnTo>
                <a:lnTo>
                  <a:pt x="75496" y="1178662"/>
                </a:lnTo>
                <a:lnTo>
                  <a:pt x="75496" y="1159349"/>
                </a:lnTo>
                <a:lnTo>
                  <a:pt x="73155" y="1141208"/>
                </a:lnTo>
                <a:lnTo>
                  <a:pt x="68473" y="1123065"/>
                </a:lnTo>
                <a:lnTo>
                  <a:pt x="61450" y="1106093"/>
                </a:lnTo>
                <a:lnTo>
                  <a:pt x="52672" y="1088536"/>
                </a:lnTo>
                <a:lnTo>
                  <a:pt x="42722" y="1070980"/>
                </a:lnTo>
                <a:lnTo>
                  <a:pt x="32189" y="1053422"/>
                </a:lnTo>
                <a:lnTo>
                  <a:pt x="22240" y="1036450"/>
                </a:lnTo>
                <a:lnTo>
                  <a:pt x="13461" y="1018308"/>
                </a:lnTo>
                <a:lnTo>
                  <a:pt x="6438" y="1000751"/>
                </a:lnTo>
                <a:lnTo>
                  <a:pt x="1756" y="982608"/>
                </a:lnTo>
                <a:lnTo>
                  <a:pt x="0" y="963881"/>
                </a:lnTo>
                <a:lnTo>
                  <a:pt x="1756" y="945154"/>
                </a:lnTo>
                <a:lnTo>
                  <a:pt x="6438" y="927012"/>
                </a:lnTo>
                <a:lnTo>
                  <a:pt x="13461" y="909454"/>
                </a:lnTo>
                <a:lnTo>
                  <a:pt x="22240" y="891312"/>
                </a:lnTo>
                <a:lnTo>
                  <a:pt x="32189" y="874340"/>
                </a:lnTo>
                <a:lnTo>
                  <a:pt x="42722" y="856784"/>
                </a:lnTo>
                <a:lnTo>
                  <a:pt x="52672" y="839226"/>
                </a:lnTo>
                <a:lnTo>
                  <a:pt x="61450" y="821669"/>
                </a:lnTo>
                <a:lnTo>
                  <a:pt x="68473" y="804697"/>
                </a:lnTo>
                <a:lnTo>
                  <a:pt x="73155" y="786555"/>
                </a:lnTo>
                <a:lnTo>
                  <a:pt x="75496" y="768413"/>
                </a:lnTo>
                <a:lnTo>
                  <a:pt x="75496" y="749100"/>
                </a:lnTo>
                <a:lnTo>
                  <a:pt x="74326" y="729202"/>
                </a:lnTo>
                <a:lnTo>
                  <a:pt x="71984" y="709304"/>
                </a:lnTo>
                <a:lnTo>
                  <a:pt x="69058" y="689406"/>
                </a:lnTo>
                <a:lnTo>
                  <a:pt x="66717" y="669508"/>
                </a:lnTo>
                <a:lnTo>
                  <a:pt x="64961" y="649610"/>
                </a:lnTo>
                <a:lnTo>
                  <a:pt x="65547" y="630883"/>
                </a:lnTo>
                <a:lnTo>
                  <a:pt x="67888" y="612741"/>
                </a:lnTo>
                <a:lnTo>
                  <a:pt x="73155" y="595183"/>
                </a:lnTo>
                <a:lnTo>
                  <a:pt x="80763" y="580553"/>
                </a:lnTo>
                <a:lnTo>
                  <a:pt x="90712" y="566507"/>
                </a:lnTo>
                <a:lnTo>
                  <a:pt x="102417" y="554217"/>
                </a:lnTo>
                <a:lnTo>
                  <a:pt x="115877" y="541928"/>
                </a:lnTo>
                <a:lnTo>
                  <a:pt x="129923" y="530807"/>
                </a:lnTo>
                <a:lnTo>
                  <a:pt x="144554" y="519688"/>
                </a:lnTo>
                <a:lnTo>
                  <a:pt x="159184" y="508569"/>
                </a:lnTo>
                <a:lnTo>
                  <a:pt x="173816" y="497449"/>
                </a:lnTo>
                <a:lnTo>
                  <a:pt x="187276" y="485745"/>
                </a:lnTo>
                <a:lnTo>
                  <a:pt x="198981" y="472285"/>
                </a:lnTo>
                <a:lnTo>
                  <a:pt x="209515" y="459409"/>
                </a:lnTo>
                <a:lnTo>
                  <a:pt x="217708" y="444779"/>
                </a:lnTo>
                <a:lnTo>
                  <a:pt x="224731" y="428977"/>
                </a:lnTo>
                <a:lnTo>
                  <a:pt x="230583" y="412005"/>
                </a:lnTo>
                <a:lnTo>
                  <a:pt x="235850" y="394448"/>
                </a:lnTo>
                <a:lnTo>
                  <a:pt x="240533" y="376891"/>
                </a:lnTo>
                <a:lnTo>
                  <a:pt x="245215" y="358749"/>
                </a:lnTo>
                <a:lnTo>
                  <a:pt x="250482" y="341777"/>
                </a:lnTo>
                <a:lnTo>
                  <a:pt x="256334" y="324805"/>
                </a:lnTo>
                <a:lnTo>
                  <a:pt x="263357" y="309004"/>
                </a:lnTo>
                <a:lnTo>
                  <a:pt x="272135" y="294958"/>
                </a:lnTo>
                <a:lnTo>
                  <a:pt x="282669" y="282083"/>
                </a:lnTo>
                <a:lnTo>
                  <a:pt x="295544" y="271549"/>
                </a:lnTo>
                <a:lnTo>
                  <a:pt x="309591" y="262771"/>
                </a:lnTo>
                <a:lnTo>
                  <a:pt x="325391" y="255747"/>
                </a:lnTo>
                <a:lnTo>
                  <a:pt x="342364" y="249895"/>
                </a:lnTo>
                <a:lnTo>
                  <a:pt x="359335" y="244628"/>
                </a:lnTo>
                <a:lnTo>
                  <a:pt x="377478" y="239946"/>
                </a:lnTo>
                <a:lnTo>
                  <a:pt x="395034" y="235264"/>
                </a:lnTo>
                <a:lnTo>
                  <a:pt x="412592" y="229997"/>
                </a:lnTo>
                <a:lnTo>
                  <a:pt x="429563" y="224145"/>
                </a:lnTo>
                <a:lnTo>
                  <a:pt x="445365" y="217122"/>
                </a:lnTo>
                <a:lnTo>
                  <a:pt x="459996" y="208929"/>
                </a:lnTo>
                <a:lnTo>
                  <a:pt x="472871" y="198395"/>
                </a:lnTo>
                <a:lnTo>
                  <a:pt x="486331" y="186689"/>
                </a:lnTo>
                <a:lnTo>
                  <a:pt x="498036" y="173229"/>
                </a:lnTo>
                <a:lnTo>
                  <a:pt x="509156" y="159184"/>
                </a:lnTo>
                <a:lnTo>
                  <a:pt x="520275" y="144553"/>
                </a:lnTo>
                <a:lnTo>
                  <a:pt x="531394" y="129922"/>
                </a:lnTo>
                <a:lnTo>
                  <a:pt x="542514" y="115876"/>
                </a:lnTo>
                <a:lnTo>
                  <a:pt x="554804" y="102416"/>
                </a:lnTo>
                <a:lnTo>
                  <a:pt x="567094" y="90712"/>
                </a:lnTo>
                <a:lnTo>
                  <a:pt x="581140" y="80762"/>
                </a:lnTo>
                <a:lnTo>
                  <a:pt x="595771" y="73154"/>
                </a:lnTo>
                <a:lnTo>
                  <a:pt x="613328" y="67887"/>
                </a:lnTo>
                <a:lnTo>
                  <a:pt x="631470" y="65546"/>
                </a:lnTo>
                <a:lnTo>
                  <a:pt x="650197" y="64961"/>
                </a:lnTo>
                <a:lnTo>
                  <a:pt x="670095" y="66717"/>
                </a:lnTo>
                <a:lnTo>
                  <a:pt x="689993" y="69058"/>
                </a:lnTo>
                <a:lnTo>
                  <a:pt x="709892" y="71984"/>
                </a:lnTo>
                <a:lnTo>
                  <a:pt x="729789" y="74325"/>
                </a:lnTo>
                <a:lnTo>
                  <a:pt x="749687" y="75495"/>
                </a:lnTo>
                <a:lnTo>
                  <a:pt x="769000" y="75495"/>
                </a:lnTo>
                <a:lnTo>
                  <a:pt x="787143" y="73154"/>
                </a:lnTo>
                <a:lnTo>
                  <a:pt x="805286" y="68472"/>
                </a:lnTo>
                <a:lnTo>
                  <a:pt x="822842" y="61450"/>
                </a:lnTo>
                <a:lnTo>
                  <a:pt x="840399" y="52086"/>
                </a:lnTo>
                <a:lnTo>
                  <a:pt x="857956" y="42722"/>
                </a:lnTo>
                <a:lnTo>
                  <a:pt x="875513" y="32188"/>
                </a:lnTo>
                <a:lnTo>
                  <a:pt x="892485" y="22239"/>
                </a:lnTo>
                <a:lnTo>
                  <a:pt x="910628" y="13460"/>
                </a:lnTo>
                <a:lnTo>
                  <a:pt x="928184" y="6437"/>
                </a:lnTo>
                <a:lnTo>
                  <a:pt x="946327" y="1755"/>
                </a:lnTo>
                <a:close/>
              </a:path>
            </a:pathLst>
          </a:custGeom>
        </p:spPr>
      </p:pic>
      <p:pic>
        <p:nvPicPr>
          <p:cNvPr id="24" name="Espaço Reservado para Conteúdo 23" descr="Logotipo&#10;&#10;Descrição gerada automaticamente">
            <a:extLst>
              <a:ext uri="{FF2B5EF4-FFF2-40B4-BE49-F238E27FC236}">
                <a16:creationId xmlns:a16="http://schemas.microsoft.com/office/drawing/2014/main" id="{96A53633-AB9B-4DD4-ABDE-9BE140FC2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018" y="4909311"/>
            <a:ext cx="2651800" cy="1458490"/>
          </a:xfr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FE987192-FFE4-452F-AC39-DE294BF36697}"/>
              </a:ext>
            </a:extLst>
          </p:cNvPr>
          <p:cNvSpPr txBox="1"/>
          <p:nvPr/>
        </p:nvSpPr>
        <p:spPr>
          <a:xfrm>
            <a:off x="772522" y="1408466"/>
            <a:ext cx="43947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Desenvolvedor Delphi na Fiorilli Software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Graduado em Sistemas de Informação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err="1"/>
              <a:t>Embarcadero</a:t>
            </a:r>
            <a:r>
              <a:rPr lang="pt-BR" dirty="0"/>
              <a:t> MVP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Certificado Delphi </a:t>
            </a:r>
            <a:r>
              <a:rPr lang="pt-BR" dirty="0" err="1"/>
              <a:t>Developer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Membro da comunidade </a:t>
            </a:r>
            <a:r>
              <a:rPr lang="pt-BR" dirty="0" err="1"/>
              <a:t>Hashload</a:t>
            </a:r>
            <a:endParaRPr lang="pt-BR" dirty="0"/>
          </a:p>
        </p:txBody>
      </p:sp>
      <p:sp>
        <p:nvSpPr>
          <p:cNvPr id="48" name="Título 1">
            <a:extLst>
              <a:ext uri="{FF2B5EF4-FFF2-40B4-BE49-F238E27FC236}">
                <a16:creationId xmlns:a16="http://schemas.microsoft.com/office/drawing/2014/main" id="{50C44D0A-F343-43D0-BDF2-67BBA3D8F46B}"/>
              </a:ext>
            </a:extLst>
          </p:cNvPr>
          <p:cNvSpPr txBox="1">
            <a:spLocks/>
          </p:cNvSpPr>
          <p:nvPr/>
        </p:nvSpPr>
        <p:spPr>
          <a:xfrm>
            <a:off x="765050" y="3631860"/>
            <a:ext cx="4516505" cy="14921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O que faz?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99855515-B8E0-409F-AE14-4BB29EFCC54F}"/>
              </a:ext>
            </a:extLst>
          </p:cNvPr>
          <p:cNvSpPr txBox="1"/>
          <p:nvPr/>
        </p:nvSpPr>
        <p:spPr>
          <a:xfrm>
            <a:off x="765047" y="4377926"/>
            <a:ext cx="43007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err="1"/>
              <a:t>Comiter</a:t>
            </a:r>
            <a:r>
              <a:rPr lang="pt-BR" dirty="0"/>
              <a:t> em vários projetos open-</a:t>
            </a:r>
            <a:r>
              <a:rPr lang="pt-BR" dirty="0" err="1"/>
              <a:t>source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Escritor de artigos técnicos na </a:t>
            </a:r>
            <a:r>
              <a:rPr lang="pt-BR" dirty="0" err="1"/>
              <a:t>Medium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Youtuber as vezes...</a:t>
            </a:r>
          </a:p>
        </p:txBody>
      </p:sp>
    </p:spTree>
    <p:extLst>
      <p:ext uri="{BB962C8B-B14F-4D97-AF65-F5344CB8AC3E}">
        <p14:creationId xmlns:p14="http://schemas.microsoft.com/office/powerpoint/2010/main" val="239132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5B7CE02-DEB5-492D-81A1-D6B76771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01F665C2-B3B7-44B9-B113-5229F1C4D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Freeform: Shape 18">
            <a:extLst>
              <a:ext uri="{FF2B5EF4-FFF2-40B4-BE49-F238E27FC236}">
                <a16:creationId xmlns:a16="http://schemas.microsoft.com/office/drawing/2014/main" id="{CBB5E387-92CE-4A44-BBA0-DC7A0837D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370" y="640080"/>
            <a:ext cx="3361914" cy="3357830"/>
          </a:xfrm>
          <a:custGeom>
            <a:avLst/>
            <a:gdLst>
              <a:gd name="connsiteX0" fmla="*/ 3095991 w 6191980"/>
              <a:gd name="connsiteY0" fmla="*/ 0 h 6184462"/>
              <a:gd name="connsiteX1" fmla="*/ 3156069 w 6191980"/>
              <a:gd name="connsiteY1" fmla="*/ 5631 h 6184462"/>
              <a:gd name="connsiteX2" fmla="*/ 3214272 w 6191980"/>
              <a:gd name="connsiteY2" fmla="*/ 20652 h 6184462"/>
              <a:gd name="connsiteX3" fmla="*/ 3270598 w 6191980"/>
              <a:gd name="connsiteY3" fmla="*/ 43182 h 6184462"/>
              <a:gd name="connsiteX4" fmla="*/ 3328798 w 6191980"/>
              <a:gd name="connsiteY4" fmla="*/ 71344 h 6184462"/>
              <a:gd name="connsiteX5" fmla="*/ 3383247 w 6191980"/>
              <a:gd name="connsiteY5" fmla="*/ 103262 h 6184462"/>
              <a:gd name="connsiteX6" fmla="*/ 3439573 w 6191980"/>
              <a:gd name="connsiteY6" fmla="*/ 137057 h 6184462"/>
              <a:gd name="connsiteX7" fmla="*/ 3495897 w 6191980"/>
              <a:gd name="connsiteY7" fmla="*/ 167096 h 6184462"/>
              <a:gd name="connsiteX8" fmla="*/ 3552221 w 6191980"/>
              <a:gd name="connsiteY8" fmla="*/ 197137 h 6184462"/>
              <a:gd name="connsiteX9" fmla="*/ 3606669 w 6191980"/>
              <a:gd name="connsiteY9" fmla="*/ 219666 h 6184462"/>
              <a:gd name="connsiteX10" fmla="*/ 3666749 w 6191980"/>
              <a:gd name="connsiteY10" fmla="*/ 234686 h 6184462"/>
              <a:gd name="connsiteX11" fmla="*/ 3724950 w 6191980"/>
              <a:gd name="connsiteY11" fmla="*/ 242197 h 6184462"/>
              <a:gd name="connsiteX12" fmla="*/ 3786907 w 6191980"/>
              <a:gd name="connsiteY12" fmla="*/ 242197 h 6184462"/>
              <a:gd name="connsiteX13" fmla="*/ 3850743 w 6191980"/>
              <a:gd name="connsiteY13" fmla="*/ 238443 h 6184462"/>
              <a:gd name="connsiteX14" fmla="*/ 3914577 w 6191980"/>
              <a:gd name="connsiteY14" fmla="*/ 230932 h 6184462"/>
              <a:gd name="connsiteX15" fmla="*/ 3978413 w 6191980"/>
              <a:gd name="connsiteY15" fmla="*/ 221545 h 6184462"/>
              <a:gd name="connsiteX16" fmla="*/ 4042247 w 6191980"/>
              <a:gd name="connsiteY16" fmla="*/ 214035 h 6184462"/>
              <a:gd name="connsiteX17" fmla="*/ 4106083 w 6191980"/>
              <a:gd name="connsiteY17" fmla="*/ 208401 h 6184462"/>
              <a:gd name="connsiteX18" fmla="*/ 4166161 w 6191980"/>
              <a:gd name="connsiteY18" fmla="*/ 210279 h 6184462"/>
              <a:gd name="connsiteX19" fmla="*/ 4224364 w 6191980"/>
              <a:gd name="connsiteY19" fmla="*/ 217789 h 6184462"/>
              <a:gd name="connsiteX20" fmla="*/ 4280690 w 6191980"/>
              <a:gd name="connsiteY20" fmla="*/ 234686 h 6184462"/>
              <a:gd name="connsiteX21" fmla="*/ 4327628 w 6191980"/>
              <a:gd name="connsiteY21" fmla="*/ 259094 h 6184462"/>
              <a:gd name="connsiteX22" fmla="*/ 4372686 w 6191980"/>
              <a:gd name="connsiteY22" fmla="*/ 291012 h 6184462"/>
              <a:gd name="connsiteX23" fmla="*/ 4412114 w 6191980"/>
              <a:gd name="connsiteY23" fmla="*/ 328561 h 6184462"/>
              <a:gd name="connsiteX24" fmla="*/ 4451542 w 6191980"/>
              <a:gd name="connsiteY24" fmla="*/ 371743 h 6184462"/>
              <a:gd name="connsiteX25" fmla="*/ 4487214 w 6191980"/>
              <a:gd name="connsiteY25" fmla="*/ 416803 h 6184462"/>
              <a:gd name="connsiteX26" fmla="*/ 4522886 w 6191980"/>
              <a:gd name="connsiteY26" fmla="*/ 463741 h 6184462"/>
              <a:gd name="connsiteX27" fmla="*/ 4558559 w 6191980"/>
              <a:gd name="connsiteY27" fmla="*/ 510678 h 6184462"/>
              <a:gd name="connsiteX28" fmla="*/ 4594231 w 6191980"/>
              <a:gd name="connsiteY28" fmla="*/ 555737 h 6184462"/>
              <a:gd name="connsiteX29" fmla="*/ 4631782 w 6191980"/>
              <a:gd name="connsiteY29" fmla="*/ 598919 h 6184462"/>
              <a:gd name="connsiteX30" fmla="*/ 4674964 w 6191980"/>
              <a:gd name="connsiteY30" fmla="*/ 636471 h 6184462"/>
              <a:gd name="connsiteX31" fmla="*/ 4716270 w 6191980"/>
              <a:gd name="connsiteY31" fmla="*/ 670266 h 6184462"/>
              <a:gd name="connsiteX32" fmla="*/ 4763206 w 6191980"/>
              <a:gd name="connsiteY32" fmla="*/ 696549 h 6184462"/>
              <a:gd name="connsiteX33" fmla="*/ 4813899 w 6191980"/>
              <a:gd name="connsiteY33" fmla="*/ 719079 h 6184462"/>
              <a:gd name="connsiteX34" fmla="*/ 4868345 w 6191980"/>
              <a:gd name="connsiteY34" fmla="*/ 737854 h 6184462"/>
              <a:gd name="connsiteX35" fmla="*/ 4924669 w 6191980"/>
              <a:gd name="connsiteY35" fmla="*/ 754751 h 6184462"/>
              <a:gd name="connsiteX36" fmla="*/ 4980995 w 6191980"/>
              <a:gd name="connsiteY36" fmla="*/ 769772 h 6184462"/>
              <a:gd name="connsiteX37" fmla="*/ 5039198 w 6191980"/>
              <a:gd name="connsiteY37" fmla="*/ 784792 h 6184462"/>
              <a:gd name="connsiteX38" fmla="*/ 5093644 w 6191980"/>
              <a:gd name="connsiteY38" fmla="*/ 801690 h 6184462"/>
              <a:gd name="connsiteX39" fmla="*/ 5148091 w 6191980"/>
              <a:gd name="connsiteY39" fmla="*/ 820464 h 6184462"/>
              <a:gd name="connsiteX40" fmla="*/ 5198784 w 6191980"/>
              <a:gd name="connsiteY40" fmla="*/ 842995 h 6184462"/>
              <a:gd name="connsiteX41" fmla="*/ 5243845 w 6191980"/>
              <a:gd name="connsiteY41" fmla="*/ 871157 h 6184462"/>
              <a:gd name="connsiteX42" fmla="*/ 5285151 w 6191980"/>
              <a:gd name="connsiteY42" fmla="*/ 904952 h 6184462"/>
              <a:gd name="connsiteX43" fmla="*/ 5318944 w 6191980"/>
              <a:gd name="connsiteY43" fmla="*/ 946257 h 6184462"/>
              <a:gd name="connsiteX44" fmla="*/ 5347108 w 6191980"/>
              <a:gd name="connsiteY44" fmla="*/ 991317 h 6184462"/>
              <a:gd name="connsiteX45" fmla="*/ 5369636 w 6191980"/>
              <a:gd name="connsiteY45" fmla="*/ 1042007 h 6184462"/>
              <a:gd name="connsiteX46" fmla="*/ 5388410 w 6191980"/>
              <a:gd name="connsiteY46" fmla="*/ 1096456 h 6184462"/>
              <a:gd name="connsiteX47" fmla="*/ 5405308 w 6191980"/>
              <a:gd name="connsiteY47" fmla="*/ 1150903 h 6184462"/>
              <a:gd name="connsiteX48" fmla="*/ 5420328 w 6191980"/>
              <a:gd name="connsiteY48" fmla="*/ 1209105 h 6184462"/>
              <a:gd name="connsiteX49" fmla="*/ 5435349 w 6191980"/>
              <a:gd name="connsiteY49" fmla="*/ 1265429 h 6184462"/>
              <a:gd name="connsiteX50" fmla="*/ 5452246 w 6191980"/>
              <a:gd name="connsiteY50" fmla="*/ 1321755 h 6184462"/>
              <a:gd name="connsiteX51" fmla="*/ 5471021 w 6191980"/>
              <a:gd name="connsiteY51" fmla="*/ 1376203 h 6184462"/>
              <a:gd name="connsiteX52" fmla="*/ 5493550 w 6191980"/>
              <a:gd name="connsiteY52" fmla="*/ 1426896 h 6184462"/>
              <a:gd name="connsiteX53" fmla="*/ 5519836 w 6191980"/>
              <a:gd name="connsiteY53" fmla="*/ 1473832 h 6184462"/>
              <a:gd name="connsiteX54" fmla="*/ 5553632 w 6191980"/>
              <a:gd name="connsiteY54" fmla="*/ 1515138 h 6184462"/>
              <a:gd name="connsiteX55" fmla="*/ 5591181 w 6191980"/>
              <a:gd name="connsiteY55" fmla="*/ 1558320 h 6184462"/>
              <a:gd name="connsiteX56" fmla="*/ 5634364 w 6191980"/>
              <a:gd name="connsiteY56" fmla="*/ 1595869 h 6184462"/>
              <a:gd name="connsiteX57" fmla="*/ 5679425 w 6191980"/>
              <a:gd name="connsiteY57" fmla="*/ 1631541 h 6184462"/>
              <a:gd name="connsiteX58" fmla="*/ 5728238 w 6191980"/>
              <a:gd name="connsiteY58" fmla="*/ 1667213 h 6184462"/>
              <a:gd name="connsiteX59" fmla="*/ 5775175 w 6191980"/>
              <a:gd name="connsiteY59" fmla="*/ 1702885 h 6184462"/>
              <a:gd name="connsiteX60" fmla="*/ 5820236 w 6191980"/>
              <a:gd name="connsiteY60" fmla="*/ 1738560 h 6184462"/>
              <a:gd name="connsiteX61" fmla="*/ 5863416 w 6191980"/>
              <a:gd name="connsiteY61" fmla="*/ 1777986 h 6184462"/>
              <a:gd name="connsiteX62" fmla="*/ 5900968 w 6191980"/>
              <a:gd name="connsiteY62" fmla="*/ 1817414 h 6184462"/>
              <a:gd name="connsiteX63" fmla="*/ 5932886 w 6191980"/>
              <a:gd name="connsiteY63" fmla="*/ 1862474 h 6184462"/>
              <a:gd name="connsiteX64" fmla="*/ 5957294 w 6191980"/>
              <a:gd name="connsiteY64" fmla="*/ 1909410 h 6184462"/>
              <a:gd name="connsiteX65" fmla="*/ 5974191 w 6191980"/>
              <a:gd name="connsiteY65" fmla="*/ 1965736 h 6184462"/>
              <a:gd name="connsiteX66" fmla="*/ 5981700 w 6191980"/>
              <a:gd name="connsiteY66" fmla="*/ 2023938 h 6184462"/>
              <a:gd name="connsiteX67" fmla="*/ 5983578 w 6191980"/>
              <a:gd name="connsiteY67" fmla="*/ 2084018 h 6184462"/>
              <a:gd name="connsiteX68" fmla="*/ 5977945 w 6191980"/>
              <a:gd name="connsiteY68" fmla="*/ 2147852 h 6184462"/>
              <a:gd name="connsiteX69" fmla="*/ 5970435 w 6191980"/>
              <a:gd name="connsiteY69" fmla="*/ 2211686 h 6184462"/>
              <a:gd name="connsiteX70" fmla="*/ 5961048 w 6191980"/>
              <a:gd name="connsiteY70" fmla="*/ 2275522 h 6184462"/>
              <a:gd name="connsiteX71" fmla="*/ 5953538 w 6191980"/>
              <a:gd name="connsiteY71" fmla="*/ 2339356 h 6184462"/>
              <a:gd name="connsiteX72" fmla="*/ 5949784 w 6191980"/>
              <a:gd name="connsiteY72" fmla="*/ 2403192 h 6184462"/>
              <a:gd name="connsiteX73" fmla="*/ 5949784 w 6191980"/>
              <a:gd name="connsiteY73" fmla="*/ 2465149 h 6184462"/>
              <a:gd name="connsiteX74" fmla="*/ 5957294 w 6191980"/>
              <a:gd name="connsiteY74" fmla="*/ 2523350 h 6184462"/>
              <a:gd name="connsiteX75" fmla="*/ 5972312 w 6191980"/>
              <a:gd name="connsiteY75" fmla="*/ 2581552 h 6184462"/>
              <a:gd name="connsiteX76" fmla="*/ 5994843 w 6191980"/>
              <a:gd name="connsiteY76" fmla="*/ 2636001 h 6184462"/>
              <a:gd name="connsiteX77" fmla="*/ 6024884 w 6191980"/>
              <a:gd name="connsiteY77" fmla="*/ 2692325 h 6184462"/>
              <a:gd name="connsiteX78" fmla="*/ 6054922 w 6191980"/>
              <a:gd name="connsiteY78" fmla="*/ 2748651 h 6184462"/>
              <a:gd name="connsiteX79" fmla="*/ 6088718 w 6191980"/>
              <a:gd name="connsiteY79" fmla="*/ 2804974 h 6184462"/>
              <a:gd name="connsiteX80" fmla="*/ 6120634 w 6191980"/>
              <a:gd name="connsiteY80" fmla="*/ 2859423 h 6184462"/>
              <a:gd name="connsiteX81" fmla="*/ 6148798 w 6191980"/>
              <a:gd name="connsiteY81" fmla="*/ 2917624 h 6184462"/>
              <a:gd name="connsiteX82" fmla="*/ 6171326 w 6191980"/>
              <a:gd name="connsiteY82" fmla="*/ 2973950 h 6184462"/>
              <a:gd name="connsiteX83" fmla="*/ 6186347 w 6191980"/>
              <a:gd name="connsiteY83" fmla="*/ 3032152 h 6184462"/>
              <a:gd name="connsiteX84" fmla="*/ 6191980 w 6191980"/>
              <a:gd name="connsiteY84" fmla="*/ 3092230 h 6184462"/>
              <a:gd name="connsiteX85" fmla="*/ 6186347 w 6191980"/>
              <a:gd name="connsiteY85" fmla="*/ 3152310 h 6184462"/>
              <a:gd name="connsiteX86" fmla="*/ 6171326 w 6191980"/>
              <a:gd name="connsiteY86" fmla="*/ 3210513 h 6184462"/>
              <a:gd name="connsiteX87" fmla="*/ 6148798 w 6191980"/>
              <a:gd name="connsiteY87" fmla="*/ 3266839 h 6184462"/>
              <a:gd name="connsiteX88" fmla="*/ 6120634 w 6191980"/>
              <a:gd name="connsiteY88" fmla="*/ 3325039 h 6184462"/>
              <a:gd name="connsiteX89" fmla="*/ 6088718 w 6191980"/>
              <a:gd name="connsiteY89" fmla="*/ 3379488 h 6184462"/>
              <a:gd name="connsiteX90" fmla="*/ 6054922 w 6191980"/>
              <a:gd name="connsiteY90" fmla="*/ 3435814 h 6184462"/>
              <a:gd name="connsiteX91" fmla="*/ 6024884 w 6191980"/>
              <a:gd name="connsiteY91" fmla="*/ 3492137 h 6184462"/>
              <a:gd name="connsiteX92" fmla="*/ 5994843 w 6191980"/>
              <a:gd name="connsiteY92" fmla="*/ 3548461 h 6184462"/>
              <a:gd name="connsiteX93" fmla="*/ 5972312 w 6191980"/>
              <a:gd name="connsiteY93" fmla="*/ 3602910 h 6184462"/>
              <a:gd name="connsiteX94" fmla="*/ 5957294 w 6191980"/>
              <a:gd name="connsiteY94" fmla="*/ 3661113 h 6184462"/>
              <a:gd name="connsiteX95" fmla="*/ 5949784 w 6191980"/>
              <a:gd name="connsiteY95" fmla="*/ 3719313 h 6184462"/>
              <a:gd name="connsiteX96" fmla="*/ 5949784 w 6191980"/>
              <a:gd name="connsiteY96" fmla="*/ 3781272 h 6184462"/>
              <a:gd name="connsiteX97" fmla="*/ 5953538 w 6191980"/>
              <a:gd name="connsiteY97" fmla="*/ 3845106 h 6184462"/>
              <a:gd name="connsiteX98" fmla="*/ 5961048 w 6191980"/>
              <a:gd name="connsiteY98" fmla="*/ 3908940 h 6184462"/>
              <a:gd name="connsiteX99" fmla="*/ 5970435 w 6191980"/>
              <a:gd name="connsiteY99" fmla="*/ 3972776 h 6184462"/>
              <a:gd name="connsiteX100" fmla="*/ 5977945 w 6191980"/>
              <a:gd name="connsiteY100" fmla="*/ 4036610 h 6184462"/>
              <a:gd name="connsiteX101" fmla="*/ 5983578 w 6191980"/>
              <a:gd name="connsiteY101" fmla="*/ 4100444 h 6184462"/>
              <a:gd name="connsiteX102" fmla="*/ 5981700 w 6191980"/>
              <a:gd name="connsiteY102" fmla="*/ 4160526 h 6184462"/>
              <a:gd name="connsiteX103" fmla="*/ 5974191 w 6191980"/>
              <a:gd name="connsiteY103" fmla="*/ 4218729 h 6184462"/>
              <a:gd name="connsiteX104" fmla="*/ 5957294 w 6191980"/>
              <a:gd name="connsiteY104" fmla="*/ 4275053 h 6184462"/>
              <a:gd name="connsiteX105" fmla="*/ 5932886 w 6191980"/>
              <a:gd name="connsiteY105" fmla="*/ 4321989 h 6184462"/>
              <a:gd name="connsiteX106" fmla="*/ 5900968 w 6191980"/>
              <a:gd name="connsiteY106" fmla="*/ 4367050 h 6184462"/>
              <a:gd name="connsiteX107" fmla="*/ 5863416 w 6191980"/>
              <a:gd name="connsiteY107" fmla="*/ 4406477 h 6184462"/>
              <a:gd name="connsiteX108" fmla="*/ 5820236 w 6191980"/>
              <a:gd name="connsiteY108" fmla="*/ 4445903 h 6184462"/>
              <a:gd name="connsiteX109" fmla="*/ 5775175 w 6191980"/>
              <a:gd name="connsiteY109" fmla="*/ 4481577 h 6184462"/>
              <a:gd name="connsiteX110" fmla="*/ 5728238 w 6191980"/>
              <a:gd name="connsiteY110" fmla="*/ 4517249 h 6184462"/>
              <a:gd name="connsiteX111" fmla="*/ 5679425 w 6191980"/>
              <a:gd name="connsiteY111" fmla="*/ 4552921 h 6184462"/>
              <a:gd name="connsiteX112" fmla="*/ 5634364 w 6191980"/>
              <a:gd name="connsiteY112" fmla="*/ 4588593 h 6184462"/>
              <a:gd name="connsiteX113" fmla="*/ 5591181 w 6191980"/>
              <a:gd name="connsiteY113" fmla="*/ 4626142 h 6184462"/>
              <a:gd name="connsiteX114" fmla="*/ 5553632 w 6191980"/>
              <a:gd name="connsiteY114" fmla="*/ 4669325 h 6184462"/>
              <a:gd name="connsiteX115" fmla="*/ 5519836 w 6191980"/>
              <a:gd name="connsiteY115" fmla="*/ 4710630 h 6184462"/>
              <a:gd name="connsiteX116" fmla="*/ 5493550 w 6191980"/>
              <a:gd name="connsiteY116" fmla="*/ 4757566 h 6184462"/>
              <a:gd name="connsiteX117" fmla="*/ 5471021 w 6191980"/>
              <a:gd name="connsiteY117" fmla="*/ 4808259 h 6184462"/>
              <a:gd name="connsiteX118" fmla="*/ 5452246 w 6191980"/>
              <a:gd name="connsiteY118" fmla="*/ 4862708 h 6184462"/>
              <a:gd name="connsiteX119" fmla="*/ 5435349 w 6191980"/>
              <a:gd name="connsiteY119" fmla="*/ 4919033 h 6184462"/>
              <a:gd name="connsiteX120" fmla="*/ 5420328 w 6191980"/>
              <a:gd name="connsiteY120" fmla="*/ 4975357 h 6184462"/>
              <a:gd name="connsiteX121" fmla="*/ 5405308 w 6191980"/>
              <a:gd name="connsiteY121" fmla="*/ 5033560 h 6184462"/>
              <a:gd name="connsiteX122" fmla="*/ 5388410 w 6191980"/>
              <a:gd name="connsiteY122" fmla="*/ 5088007 h 6184462"/>
              <a:gd name="connsiteX123" fmla="*/ 5369636 w 6191980"/>
              <a:gd name="connsiteY123" fmla="*/ 5142453 h 6184462"/>
              <a:gd name="connsiteX124" fmla="*/ 5347108 w 6191980"/>
              <a:gd name="connsiteY124" fmla="*/ 5193146 h 6184462"/>
              <a:gd name="connsiteX125" fmla="*/ 5318944 w 6191980"/>
              <a:gd name="connsiteY125" fmla="*/ 5238207 h 6184462"/>
              <a:gd name="connsiteX126" fmla="*/ 5285151 w 6191980"/>
              <a:gd name="connsiteY126" fmla="*/ 5279510 h 6184462"/>
              <a:gd name="connsiteX127" fmla="*/ 5243845 w 6191980"/>
              <a:gd name="connsiteY127" fmla="*/ 5313305 h 6184462"/>
              <a:gd name="connsiteX128" fmla="*/ 5198784 w 6191980"/>
              <a:gd name="connsiteY128" fmla="*/ 5341467 h 6184462"/>
              <a:gd name="connsiteX129" fmla="*/ 5148091 w 6191980"/>
              <a:gd name="connsiteY129" fmla="*/ 5363998 h 6184462"/>
              <a:gd name="connsiteX130" fmla="*/ 5093644 w 6191980"/>
              <a:gd name="connsiteY130" fmla="*/ 5382773 h 6184462"/>
              <a:gd name="connsiteX131" fmla="*/ 5039198 w 6191980"/>
              <a:gd name="connsiteY131" fmla="*/ 5399670 h 6184462"/>
              <a:gd name="connsiteX132" fmla="*/ 4980995 w 6191980"/>
              <a:gd name="connsiteY132" fmla="*/ 5414691 h 6184462"/>
              <a:gd name="connsiteX133" fmla="*/ 4924669 w 6191980"/>
              <a:gd name="connsiteY133" fmla="*/ 5429711 h 6184462"/>
              <a:gd name="connsiteX134" fmla="*/ 4868345 w 6191980"/>
              <a:gd name="connsiteY134" fmla="*/ 5446609 h 6184462"/>
              <a:gd name="connsiteX135" fmla="*/ 4813899 w 6191980"/>
              <a:gd name="connsiteY135" fmla="*/ 5465383 h 6184462"/>
              <a:gd name="connsiteX136" fmla="*/ 4763206 w 6191980"/>
              <a:gd name="connsiteY136" fmla="*/ 5487914 h 6184462"/>
              <a:gd name="connsiteX137" fmla="*/ 4716270 w 6191980"/>
              <a:gd name="connsiteY137" fmla="*/ 5514197 h 6184462"/>
              <a:gd name="connsiteX138" fmla="*/ 4674964 w 6191980"/>
              <a:gd name="connsiteY138" fmla="*/ 5547992 h 6184462"/>
              <a:gd name="connsiteX139" fmla="*/ 4631782 w 6191980"/>
              <a:gd name="connsiteY139" fmla="*/ 5585543 h 6184462"/>
              <a:gd name="connsiteX140" fmla="*/ 4594231 w 6191980"/>
              <a:gd name="connsiteY140" fmla="*/ 5628725 h 6184462"/>
              <a:gd name="connsiteX141" fmla="*/ 4558559 w 6191980"/>
              <a:gd name="connsiteY141" fmla="*/ 5673785 h 6184462"/>
              <a:gd name="connsiteX142" fmla="*/ 4522886 w 6191980"/>
              <a:gd name="connsiteY142" fmla="*/ 5720721 h 6184462"/>
              <a:gd name="connsiteX143" fmla="*/ 4487214 w 6191980"/>
              <a:gd name="connsiteY143" fmla="*/ 5767659 h 6184462"/>
              <a:gd name="connsiteX144" fmla="*/ 4451542 w 6191980"/>
              <a:gd name="connsiteY144" fmla="*/ 5812719 h 6184462"/>
              <a:gd name="connsiteX145" fmla="*/ 4412114 w 6191980"/>
              <a:gd name="connsiteY145" fmla="*/ 5855901 h 6184462"/>
              <a:gd name="connsiteX146" fmla="*/ 4372686 w 6191980"/>
              <a:gd name="connsiteY146" fmla="*/ 5893450 h 6184462"/>
              <a:gd name="connsiteX147" fmla="*/ 4327628 w 6191980"/>
              <a:gd name="connsiteY147" fmla="*/ 5925368 h 6184462"/>
              <a:gd name="connsiteX148" fmla="*/ 4280690 w 6191980"/>
              <a:gd name="connsiteY148" fmla="*/ 5949776 h 6184462"/>
              <a:gd name="connsiteX149" fmla="*/ 4224364 w 6191980"/>
              <a:gd name="connsiteY149" fmla="*/ 5966674 h 6184462"/>
              <a:gd name="connsiteX150" fmla="*/ 4166161 w 6191980"/>
              <a:gd name="connsiteY150" fmla="*/ 5974184 h 6184462"/>
              <a:gd name="connsiteX151" fmla="*/ 4106083 w 6191980"/>
              <a:gd name="connsiteY151" fmla="*/ 5976061 h 6184462"/>
              <a:gd name="connsiteX152" fmla="*/ 4042247 w 6191980"/>
              <a:gd name="connsiteY152" fmla="*/ 5970428 h 6184462"/>
              <a:gd name="connsiteX153" fmla="*/ 3978413 w 6191980"/>
              <a:gd name="connsiteY153" fmla="*/ 5962919 h 6184462"/>
              <a:gd name="connsiteX154" fmla="*/ 3914577 w 6191980"/>
              <a:gd name="connsiteY154" fmla="*/ 5953530 h 6184462"/>
              <a:gd name="connsiteX155" fmla="*/ 3850743 w 6191980"/>
              <a:gd name="connsiteY155" fmla="*/ 5946022 h 6184462"/>
              <a:gd name="connsiteX156" fmla="*/ 3786907 w 6191980"/>
              <a:gd name="connsiteY156" fmla="*/ 5942266 h 6184462"/>
              <a:gd name="connsiteX157" fmla="*/ 3724950 w 6191980"/>
              <a:gd name="connsiteY157" fmla="*/ 5942266 h 6184462"/>
              <a:gd name="connsiteX158" fmla="*/ 3666749 w 6191980"/>
              <a:gd name="connsiteY158" fmla="*/ 5949776 h 6184462"/>
              <a:gd name="connsiteX159" fmla="*/ 3606669 w 6191980"/>
              <a:gd name="connsiteY159" fmla="*/ 5964797 h 6184462"/>
              <a:gd name="connsiteX160" fmla="*/ 3552221 w 6191980"/>
              <a:gd name="connsiteY160" fmla="*/ 5987325 h 6184462"/>
              <a:gd name="connsiteX161" fmla="*/ 3495897 w 6191980"/>
              <a:gd name="connsiteY161" fmla="*/ 6017366 h 6184462"/>
              <a:gd name="connsiteX162" fmla="*/ 3439573 w 6191980"/>
              <a:gd name="connsiteY162" fmla="*/ 6047407 h 6184462"/>
              <a:gd name="connsiteX163" fmla="*/ 3383247 w 6191980"/>
              <a:gd name="connsiteY163" fmla="*/ 6081200 h 6184462"/>
              <a:gd name="connsiteX164" fmla="*/ 3328798 w 6191980"/>
              <a:gd name="connsiteY164" fmla="*/ 6113118 h 6184462"/>
              <a:gd name="connsiteX165" fmla="*/ 3270598 w 6191980"/>
              <a:gd name="connsiteY165" fmla="*/ 6141280 h 6184462"/>
              <a:gd name="connsiteX166" fmla="*/ 3214272 w 6191980"/>
              <a:gd name="connsiteY166" fmla="*/ 6163811 h 6184462"/>
              <a:gd name="connsiteX167" fmla="*/ 3156069 w 6191980"/>
              <a:gd name="connsiteY167" fmla="*/ 6178831 h 6184462"/>
              <a:gd name="connsiteX168" fmla="*/ 3095991 w 6191980"/>
              <a:gd name="connsiteY168" fmla="*/ 6184462 h 6184462"/>
              <a:gd name="connsiteX169" fmla="*/ 3035911 w 6191980"/>
              <a:gd name="connsiteY169" fmla="*/ 6178831 h 6184462"/>
              <a:gd name="connsiteX170" fmla="*/ 2977708 w 6191980"/>
              <a:gd name="connsiteY170" fmla="*/ 6163811 h 6184462"/>
              <a:gd name="connsiteX171" fmla="*/ 2921385 w 6191980"/>
              <a:gd name="connsiteY171" fmla="*/ 6141280 h 6184462"/>
              <a:gd name="connsiteX172" fmla="*/ 2863182 w 6191980"/>
              <a:gd name="connsiteY172" fmla="*/ 6113118 h 6184462"/>
              <a:gd name="connsiteX173" fmla="*/ 2808733 w 6191980"/>
              <a:gd name="connsiteY173" fmla="*/ 6081200 h 6184462"/>
              <a:gd name="connsiteX174" fmla="*/ 2752409 w 6191980"/>
              <a:gd name="connsiteY174" fmla="*/ 6047407 h 6184462"/>
              <a:gd name="connsiteX175" fmla="*/ 2696083 w 6191980"/>
              <a:gd name="connsiteY175" fmla="*/ 6017366 h 6184462"/>
              <a:gd name="connsiteX176" fmla="*/ 2639760 w 6191980"/>
              <a:gd name="connsiteY176" fmla="*/ 5987325 h 6184462"/>
              <a:gd name="connsiteX177" fmla="*/ 2583436 w 6191980"/>
              <a:gd name="connsiteY177" fmla="*/ 5964797 h 6184462"/>
              <a:gd name="connsiteX178" fmla="*/ 2525233 w 6191980"/>
              <a:gd name="connsiteY178" fmla="*/ 5949776 h 6184462"/>
              <a:gd name="connsiteX179" fmla="*/ 2467030 w 6191980"/>
              <a:gd name="connsiteY179" fmla="*/ 5942266 h 6184462"/>
              <a:gd name="connsiteX180" fmla="*/ 2405071 w 6191980"/>
              <a:gd name="connsiteY180" fmla="*/ 5942266 h 6184462"/>
              <a:gd name="connsiteX181" fmla="*/ 2341237 w 6191980"/>
              <a:gd name="connsiteY181" fmla="*/ 5946022 h 6184462"/>
              <a:gd name="connsiteX182" fmla="*/ 2277403 w 6191980"/>
              <a:gd name="connsiteY182" fmla="*/ 5953530 h 6184462"/>
              <a:gd name="connsiteX183" fmla="*/ 2213567 w 6191980"/>
              <a:gd name="connsiteY183" fmla="*/ 5962919 h 6184462"/>
              <a:gd name="connsiteX184" fmla="*/ 2149731 w 6191980"/>
              <a:gd name="connsiteY184" fmla="*/ 5970428 h 6184462"/>
              <a:gd name="connsiteX185" fmla="*/ 2085897 w 6191980"/>
              <a:gd name="connsiteY185" fmla="*/ 5976061 h 6184462"/>
              <a:gd name="connsiteX186" fmla="*/ 2025819 w 6191980"/>
              <a:gd name="connsiteY186" fmla="*/ 5974184 h 6184462"/>
              <a:gd name="connsiteX187" fmla="*/ 1967617 w 6191980"/>
              <a:gd name="connsiteY187" fmla="*/ 5966674 h 6184462"/>
              <a:gd name="connsiteX188" fmla="*/ 1911291 w 6191980"/>
              <a:gd name="connsiteY188" fmla="*/ 5949776 h 6184462"/>
              <a:gd name="connsiteX189" fmla="*/ 1864354 w 6191980"/>
              <a:gd name="connsiteY189" fmla="*/ 5925368 h 6184462"/>
              <a:gd name="connsiteX190" fmla="*/ 1819293 w 6191980"/>
              <a:gd name="connsiteY190" fmla="*/ 5893450 h 6184462"/>
              <a:gd name="connsiteX191" fmla="*/ 1779867 w 6191980"/>
              <a:gd name="connsiteY191" fmla="*/ 5855901 h 6184462"/>
              <a:gd name="connsiteX192" fmla="*/ 1740438 w 6191980"/>
              <a:gd name="connsiteY192" fmla="*/ 5812719 h 6184462"/>
              <a:gd name="connsiteX193" fmla="*/ 1704766 w 6191980"/>
              <a:gd name="connsiteY193" fmla="*/ 5767659 h 6184462"/>
              <a:gd name="connsiteX194" fmla="*/ 1669094 w 6191980"/>
              <a:gd name="connsiteY194" fmla="*/ 5720721 h 6184462"/>
              <a:gd name="connsiteX195" fmla="*/ 1633422 w 6191980"/>
              <a:gd name="connsiteY195" fmla="*/ 5673785 h 6184462"/>
              <a:gd name="connsiteX196" fmla="*/ 1597750 w 6191980"/>
              <a:gd name="connsiteY196" fmla="*/ 5628725 h 6184462"/>
              <a:gd name="connsiteX197" fmla="*/ 1560199 w 6191980"/>
              <a:gd name="connsiteY197" fmla="*/ 5585543 h 6184462"/>
              <a:gd name="connsiteX198" fmla="*/ 1517016 w 6191980"/>
              <a:gd name="connsiteY198" fmla="*/ 5547992 h 6184462"/>
              <a:gd name="connsiteX199" fmla="*/ 1475711 w 6191980"/>
              <a:gd name="connsiteY199" fmla="*/ 5514197 h 6184462"/>
              <a:gd name="connsiteX200" fmla="*/ 1428774 w 6191980"/>
              <a:gd name="connsiteY200" fmla="*/ 5487914 h 6184462"/>
              <a:gd name="connsiteX201" fmla="*/ 1378082 w 6191980"/>
              <a:gd name="connsiteY201" fmla="*/ 5465383 h 6184462"/>
              <a:gd name="connsiteX202" fmla="*/ 1323635 w 6191980"/>
              <a:gd name="connsiteY202" fmla="*/ 5446609 h 6184462"/>
              <a:gd name="connsiteX203" fmla="*/ 1267309 w 6191980"/>
              <a:gd name="connsiteY203" fmla="*/ 5429711 h 6184462"/>
              <a:gd name="connsiteX204" fmla="*/ 1210986 w 6191980"/>
              <a:gd name="connsiteY204" fmla="*/ 5414691 h 6184462"/>
              <a:gd name="connsiteX205" fmla="*/ 1152783 w 6191980"/>
              <a:gd name="connsiteY205" fmla="*/ 5399670 h 6184462"/>
              <a:gd name="connsiteX206" fmla="*/ 1098336 w 6191980"/>
              <a:gd name="connsiteY206" fmla="*/ 5382773 h 6184462"/>
              <a:gd name="connsiteX207" fmla="*/ 1043887 w 6191980"/>
              <a:gd name="connsiteY207" fmla="*/ 5363998 h 6184462"/>
              <a:gd name="connsiteX208" fmla="*/ 993197 w 6191980"/>
              <a:gd name="connsiteY208" fmla="*/ 5341467 h 6184462"/>
              <a:gd name="connsiteX209" fmla="*/ 948135 w 6191980"/>
              <a:gd name="connsiteY209" fmla="*/ 5313305 h 6184462"/>
              <a:gd name="connsiteX210" fmla="*/ 906830 w 6191980"/>
              <a:gd name="connsiteY210" fmla="*/ 5279510 h 6184462"/>
              <a:gd name="connsiteX211" fmla="*/ 873037 w 6191980"/>
              <a:gd name="connsiteY211" fmla="*/ 5238207 h 6184462"/>
              <a:gd name="connsiteX212" fmla="*/ 844875 w 6191980"/>
              <a:gd name="connsiteY212" fmla="*/ 5193146 h 6184462"/>
              <a:gd name="connsiteX213" fmla="*/ 822344 w 6191980"/>
              <a:gd name="connsiteY213" fmla="*/ 5142453 h 6184462"/>
              <a:gd name="connsiteX214" fmla="*/ 803570 w 6191980"/>
              <a:gd name="connsiteY214" fmla="*/ 5088007 h 6184462"/>
              <a:gd name="connsiteX215" fmla="*/ 786672 w 6191980"/>
              <a:gd name="connsiteY215" fmla="*/ 5033560 h 6184462"/>
              <a:gd name="connsiteX216" fmla="*/ 771652 w 6191980"/>
              <a:gd name="connsiteY216" fmla="*/ 4975357 h 6184462"/>
              <a:gd name="connsiteX217" fmla="*/ 756631 w 6191980"/>
              <a:gd name="connsiteY217" fmla="*/ 4919033 h 6184462"/>
              <a:gd name="connsiteX218" fmla="*/ 739734 w 6191980"/>
              <a:gd name="connsiteY218" fmla="*/ 4862708 h 6184462"/>
              <a:gd name="connsiteX219" fmla="*/ 720959 w 6191980"/>
              <a:gd name="connsiteY219" fmla="*/ 4808259 h 6184462"/>
              <a:gd name="connsiteX220" fmla="*/ 698428 w 6191980"/>
              <a:gd name="connsiteY220" fmla="*/ 4757566 h 6184462"/>
              <a:gd name="connsiteX221" fmla="*/ 672143 w 6191980"/>
              <a:gd name="connsiteY221" fmla="*/ 4710630 h 6184462"/>
              <a:gd name="connsiteX222" fmla="*/ 638351 w 6191980"/>
              <a:gd name="connsiteY222" fmla="*/ 4669325 h 6184462"/>
              <a:gd name="connsiteX223" fmla="*/ 600799 w 6191980"/>
              <a:gd name="connsiteY223" fmla="*/ 4626142 h 6184462"/>
              <a:gd name="connsiteX224" fmla="*/ 557617 w 6191980"/>
              <a:gd name="connsiteY224" fmla="*/ 4588593 h 6184462"/>
              <a:gd name="connsiteX225" fmla="*/ 510678 w 6191980"/>
              <a:gd name="connsiteY225" fmla="*/ 4552921 h 6184462"/>
              <a:gd name="connsiteX226" fmla="*/ 463742 w 6191980"/>
              <a:gd name="connsiteY226" fmla="*/ 4517249 h 6184462"/>
              <a:gd name="connsiteX227" fmla="*/ 416805 w 6191980"/>
              <a:gd name="connsiteY227" fmla="*/ 4481577 h 6184462"/>
              <a:gd name="connsiteX228" fmla="*/ 371744 w 6191980"/>
              <a:gd name="connsiteY228" fmla="*/ 4445903 h 6184462"/>
              <a:gd name="connsiteX229" fmla="*/ 328562 w 6191980"/>
              <a:gd name="connsiteY229" fmla="*/ 4406477 h 6184462"/>
              <a:gd name="connsiteX230" fmla="*/ 291012 w 6191980"/>
              <a:gd name="connsiteY230" fmla="*/ 4367050 h 6184462"/>
              <a:gd name="connsiteX231" fmla="*/ 259096 w 6191980"/>
              <a:gd name="connsiteY231" fmla="*/ 4321989 h 6184462"/>
              <a:gd name="connsiteX232" fmla="*/ 234689 w 6191980"/>
              <a:gd name="connsiteY232" fmla="*/ 4275053 h 6184462"/>
              <a:gd name="connsiteX233" fmla="*/ 217791 w 6191980"/>
              <a:gd name="connsiteY233" fmla="*/ 4218729 h 6184462"/>
              <a:gd name="connsiteX234" fmla="*/ 210281 w 6191980"/>
              <a:gd name="connsiteY234" fmla="*/ 4160526 h 6184462"/>
              <a:gd name="connsiteX235" fmla="*/ 208402 w 6191980"/>
              <a:gd name="connsiteY235" fmla="*/ 4100444 h 6184462"/>
              <a:gd name="connsiteX236" fmla="*/ 214035 w 6191980"/>
              <a:gd name="connsiteY236" fmla="*/ 4036610 h 6184462"/>
              <a:gd name="connsiteX237" fmla="*/ 221545 w 6191980"/>
              <a:gd name="connsiteY237" fmla="*/ 3972776 h 6184462"/>
              <a:gd name="connsiteX238" fmla="*/ 230932 w 6191980"/>
              <a:gd name="connsiteY238" fmla="*/ 3908940 h 6184462"/>
              <a:gd name="connsiteX239" fmla="*/ 238443 w 6191980"/>
              <a:gd name="connsiteY239" fmla="*/ 3845106 h 6184462"/>
              <a:gd name="connsiteX240" fmla="*/ 242199 w 6191980"/>
              <a:gd name="connsiteY240" fmla="*/ 3781272 h 6184462"/>
              <a:gd name="connsiteX241" fmla="*/ 242199 w 6191980"/>
              <a:gd name="connsiteY241" fmla="*/ 3719313 h 6184462"/>
              <a:gd name="connsiteX242" fmla="*/ 234689 w 6191980"/>
              <a:gd name="connsiteY242" fmla="*/ 3661113 h 6184462"/>
              <a:gd name="connsiteX243" fmla="*/ 219668 w 6191980"/>
              <a:gd name="connsiteY243" fmla="*/ 3602910 h 6184462"/>
              <a:gd name="connsiteX244" fmla="*/ 197138 w 6191980"/>
              <a:gd name="connsiteY244" fmla="*/ 3548461 h 6184462"/>
              <a:gd name="connsiteX245" fmla="*/ 168976 w 6191980"/>
              <a:gd name="connsiteY245" fmla="*/ 3492137 h 6184462"/>
              <a:gd name="connsiteX246" fmla="*/ 137057 w 6191980"/>
              <a:gd name="connsiteY246" fmla="*/ 3435814 h 6184462"/>
              <a:gd name="connsiteX247" fmla="*/ 103264 w 6191980"/>
              <a:gd name="connsiteY247" fmla="*/ 3379488 h 6184462"/>
              <a:gd name="connsiteX248" fmla="*/ 71346 w 6191980"/>
              <a:gd name="connsiteY248" fmla="*/ 3325039 h 6184462"/>
              <a:gd name="connsiteX249" fmla="*/ 43182 w 6191980"/>
              <a:gd name="connsiteY249" fmla="*/ 3266839 h 6184462"/>
              <a:gd name="connsiteX250" fmla="*/ 20654 w 6191980"/>
              <a:gd name="connsiteY250" fmla="*/ 3210513 h 6184462"/>
              <a:gd name="connsiteX251" fmla="*/ 5634 w 6191980"/>
              <a:gd name="connsiteY251" fmla="*/ 3152310 h 6184462"/>
              <a:gd name="connsiteX252" fmla="*/ 0 w 6191980"/>
              <a:gd name="connsiteY252" fmla="*/ 3092230 h 6184462"/>
              <a:gd name="connsiteX253" fmla="*/ 5634 w 6191980"/>
              <a:gd name="connsiteY253" fmla="*/ 3032152 h 6184462"/>
              <a:gd name="connsiteX254" fmla="*/ 20654 w 6191980"/>
              <a:gd name="connsiteY254" fmla="*/ 2973950 h 6184462"/>
              <a:gd name="connsiteX255" fmla="*/ 43182 w 6191980"/>
              <a:gd name="connsiteY255" fmla="*/ 2917624 h 6184462"/>
              <a:gd name="connsiteX256" fmla="*/ 71346 w 6191980"/>
              <a:gd name="connsiteY256" fmla="*/ 2859423 h 6184462"/>
              <a:gd name="connsiteX257" fmla="*/ 103264 w 6191980"/>
              <a:gd name="connsiteY257" fmla="*/ 2804974 h 6184462"/>
              <a:gd name="connsiteX258" fmla="*/ 137057 w 6191980"/>
              <a:gd name="connsiteY258" fmla="*/ 2748651 h 6184462"/>
              <a:gd name="connsiteX259" fmla="*/ 168976 w 6191980"/>
              <a:gd name="connsiteY259" fmla="*/ 2692325 h 6184462"/>
              <a:gd name="connsiteX260" fmla="*/ 197138 w 6191980"/>
              <a:gd name="connsiteY260" fmla="*/ 2636001 h 6184462"/>
              <a:gd name="connsiteX261" fmla="*/ 219668 w 6191980"/>
              <a:gd name="connsiteY261" fmla="*/ 2581552 h 6184462"/>
              <a:gd name="connsiteX262" fmla="*/ 234689 w 6191980"/>
              <a:gd name="connsiteY262" fmla="*/ 2523350 h 6184462"/>
              <a:gd name="connsiteX263" fmla="*/ 242199 w 6191980"/>
              <a:gd name="connsiteY263" fmla="*/ 2465149 h 6184462"/>
              <a:gd name="connsiteX264" fmla="*/ 242199 w 6191980"/>
              <a:gd name="connsiteY264" fmla="*/ 2403192 h 6184462"/>
              <a:gd name="connsiteX265" fmla="*/ 238443 w 6191980"/>
              <a:gd name="connsiteY265" fmla="*/ 2339356 h 6184462"/>
              <a:gd name="connsiteX266" fmla="*/ 230932 w 6191980"/>
              <a:gd name="connsiteY266" fmla="*/ 2275522 h 6184462"/>
              <a:gd name="connsiteX267" fmla="*/ 221545 w 6191980"/>
              <a:gd name="connsiteY267" fmla="*/ 2211686 h 6184462"/>
              <a:gd name="connsiteX268" fmla="*/ 214035 w 6191980"/>
              <a:gd name="connsiteY268" fmla="*/ 2147852 h 6184462"/>
              <a:gd name="connsiteX269" fmla="*/ 208402 w 6191980"/>
              <a:gd name="connsiteY269" fmla="*/ 2084018 h 6184462"/>
              <a:gd name="connsiteX270" fmla="*/ 210281 w 6191980"/>
              <a:gd name="connsiteY270" fmla="*/ 2023938 h 6184462"/>
              <a:gd name="connsiteX271" fmla="*/ 217791 w 6191980"/>
              <a:gd name="connsiteY271" fmla="*/ 1965736 h 6184462"/>
              <a:gd name="connsiteX272" fmla="*/ 234689 w 6191980"/>
              <a:gd name="connsiteY272" fmla="*/ 1909410 h 6184462"/>
              <a:gd name="connsiteX273" fmla="*/ 259096 w 6191980"/>
              <a:gd name="connsiteY273" fmla="*/ 1862474 h 6184462"/>
              <a:gd name="connsiteX274" fmla="*/ 291012 w 6191980"/>
              <a:gd name="connsiteY274" fmla="*/ 1817414 h 6184462"/>
              <a:gd name="connsiteX275" fmla="*/ 328562 w 6191980"/>
              <a:gd name="connsiteY275" fmla="*/ 1777986 h 6184462"/>
              <a:gd name="connsiteX276" fmla="*/ 371744 w 6191980"/>
              <a:gd name="connsiteY276" fmla="*/ 1738560 h 6184462"/>
              <a:gd name="connsiteX277" fmla="*/ 416805 w 6191980"/>
              <a:gd name="connsiteY277" fmla="*/ 1702885 h 6184462"/>
              <a:gd name="connsiteX278" fmla="*/ 463742 w 6191980"/>
              <a:gd name="connsiteY278" fmla="*/ 1667213 h 6184462"/>
              <a:gd name="connsiteX279" fmla="*/ 510678 w 6191980"/>
              <a:gd name="connsiteY279" fmla="*/ 1631541 h 6184462"/>
              <a:gd name="connsiteX280" fmla="*/ 557617 w 6191980"/>
              <a:gd name="connsiteY280" fmla="*/ 1595869 h 6184462"/>
              <a:gd name="connsiteX281" fmla="*/ 600799 w 6191980"/>
              <a:gd name="connsiteY281" fmla="*/ 1558320 h 6184462"/>
              <a:gd name="connsiteX282" fmla="*/ 638351 w 6191980"/>
              <a:gd name="connsiteY282" fmla="*/ 1515138 h 6184462"/>
              <a:gd name="connsiteX283" fmla="*/ 672143 w 6191980"/>
              <a:gd name="connsiteY283" fmla="*/ 1473832 h 6184462"/>
              <a:gd name="connsiteX284" fmla="*/ 698428 w 6191980"/>
              <a:gd name="connsiteY284" fmla="*/ 1426896 h 6184462"/>
              <a:gd name="connsiteX285" fmla="*/ 720959 w 6191980"/>
              <a:gd name="connsiteY285" fmla="*/ 1376203 h 6184462"/>
              <a:gd name="connsiteX286" fmla="*/ 739734 w 6191980"/>
              <a:gd name="connsiteY286" fmla="*/ 1321755 h 6184462"/>
              <a:gd name="connsiteX287" fmla="*/ 756631 w 6191980"/>
              <a:gd name="connsiteY287" fmla="*/ 1265429 h 6184462"/>
              <a:gd name="connsiteX288" fmla="*/ 771652 w 6191980"/>
              <a:gd name="connsiteY288" fmla="*/ 1209105 h 6184462"/>
              <a:gd name="connsiteX289" fmla="*/ 786672 w 6191980"/>
              <a:gd name="connsiteY289" fmla="*/ 1150903 h 6184462"/>
              <a:gd name="connsiteX290" fmla="*/ 803570 w 6191980"/>
              <a:gd name="connsiteY290" fmla="*/ 1096456 h 6184462"/>
              <a:gd name="connsiteX291" fmla="*/ 822344 w 6191980"/>
              <a:gd name="connsiteY291" fmla="*/ 1042007 h 6184462"/>
              <a:gd name="connsiteX292" fmla="*/ 844875 w 6191980"/>
              <a:gd name="connsiteY292" fmla="*/ 991317 h 6184462"/>
              <a:gd name="connsiteX293" fmla="*/ 873037 w 6191980"/>
              <a:gd name="connsiteY293" fmla="*/ 946257 h 6184462"/>
              <a:gd name="connsiteX294" fmla="*/ 906830 w 6191980"/>
              <a:gd name="connsiteY294" fmla="*/ 904952 h 6184462"/>
              <a:gd name="connsiteX295" fmla="*/ 948135 w 6191980"/>
              <a:gd name="connsiteY295" fmla="*/ 871157 h 6184462"/>
              <a:gd name="connsiteX296" fmla="*/ 993197 w 6191980"/>
              <a:gd name="connsiteY296" fmla="*/ 842995 h 6184462"/>
              <a:gd name="connsiteX297" fmla="*/ 1043887 w 6191980"/>
              <a:gd name="connsiteY297" fmla="*/ 820464 h 6184462"/>
              <a:gd name="connsiteX298" fmla="*/ 1098336 w 6191980"/>
              <a:gd name="connsiteY298" fmla="*/ 801690 h 6184462"/>
              <a:gd name="connsiteX299" fmla="*/ 1152783 w 6191980"/>
              <a:gd name="connsiteY299" fmla="*/ 784792 h 6184462"/>
              <a:gd name="connsiteX300" fmla="*/ 1210986 w 6191980"/>
              <a:gd name="connsiteY300" fmla="*/ 769772 h 6184462"/>
              <a:gd name="connsiteX301" fmla="*/ 1267309 w 6191980"/>
              <a:gd name="connsiteY301" fmla="*/ 754751 h 6184462"/>
              <a:gd name="connsiteX302" fmla="*/ 1323635 w 6191980"/>
              <a:gd name="connsiteY302" fmla="*/ 737854 h 6184462"/>
              <a:gd name="connsiteX303" fmla="*/ 1378082 w 6191980"/>
              <a:gd name="connsiteY303" fmla="*/ 719079 h 6184462"/>
              <a:gd name="connsiteX304" fmla="*/ 1428774 w 6191980"/>
              <a:gd name="connsiteY304" fmla="*/ 696549 h 6184462"/>
              <a:gd name="connsiteX305" fmla="*/ 1475711 w 6191980"/>
              <a:gd name="connsiteY305" fmla="*/ 670266 h 6184462"/>
              <a:gd name="connsiteX306" fmla="*/ 1517016 w 6191980"/>
              <a:gd name="connsiteY306" fmla="*/ 636471 h 6184462"/>
              <a:gd name="connsiteX307" fmla="*/ 1560199 w 6191980"/>
              <a:gd name="connsiteY307" fmla="*/ 598919 h 6184462"/>
              <a:gd name="connsiteX308" fmla="*/ 1597750 w 6191980"/>
              <a:gd name="connsiteY308" fmla="*/ 555737 h 6184462"/>
              <a:gd name="connsiteX309" fmla="*/ 1633422 w 6191980"/>
              <a:gd name="connsiteY309" fmla="*/ 510678 h 6184462"/>
              <a:gd name="connsiteX310" fmla="*/ 1669094 w 6191980"/>
              <a:gd name="connsiteY310" fmla="*/ 463741 h 6184462"/>
              <a:gd name="connsiteX311" fmla="*/ 1704766 w 6191980"/>
              <a:gd name="connsiteY311" fmla="*/ 416803 h 6184462"/>
              <a:gd name="connsiteX312" fmla="*/ 1740438 w 6191980"/>
              <a:gd name="connsiteY312" fmla="*/ 371743 h 6184462"/>
              <a:gd name="connsiteX313" fmla="*/ 1779867 w 6191980"/>
              <a:gd name="connsiteY313" fmla="*/ 328561 h 6184462"/>
              <a:gd name="connsiteX314" fmla="*/ 1819293 w 6191980"/>
              <a:gd name="connsiteY314" fmla="*/ 291012 h 6184462"/>
              <a:gd name="connsiteX315" fmla="*/ 1864354 w 6191980"/>
              <a:gd name="connsiteY315" fmla="*/ 259094 h 6184462"/>
              <a:gd name="connsiteX316" fmla="*/ 1911291 w 6191980"/>
              <a:gd name="connsiteY316" fmla="*/ 234686 h 6184462"/>
              <a:gd name="connsiteX317" fmla="*/ 1967617 w 6191980"/>
              <a:gd name="connsiteY317" fmla="*/ 217789 h 6184462"/>
              <a:gd name="connsiteX318" fmla="*/ 2025819 w 6191980"/>
              <a:gd name="connsiteY318" fmla="*/ 210279 h 6184462"/>
              <a:gd name="connsiteX319" fmla="*/ 2085897 w 6191980"/>
              <a:gd name="connsiteY319" fmla="*/ 208401 h 6184462"/>
              <a:gd name="connsiteX320" fmla="*/ 2149731 w 6191980"/>
              <a:gd name="connsiteY320" fmla="*/ 214035 h 6184462"/>
              <a:gd name="connsiteX321" fmla="*/ 2213567 w 6191980"/>
              <a:gd name="connsiteY321" fmla="*/ 221545 h 6184462"/>
              <a:gd name="connsiteX322" fmla="*/ 2277403 w 6191980"/>
              <a:gd name="connsiteY322" fmla="*/ 230932 h 6184462"/>
              <a:gd name="connsiteX323" fmla="*/ 2341237 w 6191980"/>
              <a:gd name="connsiteY323" fmla="*/ 238443 h 6184462"/>
              <a:gd name="connsiteX324" fmla="*/ 2405071 w 6191980"/>
              <a:gd name="connsiteY324" fmla="*/ 242197 h 6184462"/>
              <a:gd name="connsiteX325" fmla="*/ 2467030 w 6191980"/>
              <a:gd name="connsiteY325" fmla="*/ 242197 h 6184462"/>
              <a:gd name="connsiteX326" fmla="*/ 2525233 w 6191980"/>
              <a:gd name="connsiteY326" fmla="*/ 234686 h 6184462"/>
              <a:gd name="connsiteX327" fmla="*/ 2583436 w 6191980"/>
              <a:gd name="connsiteY327" fmla="*/ 219666 h 6184462"/>
              <a:gd name="connsiteX328" fmla="*/ 2639760 w 6191980"/>
              <a:gd name="connsiteY328" fmla="*/ 197137 h 6184462"/>
              <a:gd name="connsiteX329" fmla="*/ 2696083 w 6191980"/>
              <a:gd name="connsiteY329" fmla="*/ 167096 h 6184462"/>
              <a:gd name="connsiteX330" fmla="*/ 2752409 w 6191980"/>
              <a:gd name="connsiteY330" fmla="*/ 137057 h 6184462"/>
              <a:gd name="connsiteX331" fmla="*/ 2808733 w 6191980"/>
              <a:gd name="connsiteY331" fmla="*/ 103262 h 6184462"/>
              <a:gd name="connsiteX332" fmla="*/ 2863182 w 6191980"/>
              <a:gd name="connsiteY332" fmla="*/ 71344 h 6184462"/>
              <a:gd name="connsiteX333" fmla="*/ 2921385 w 6191980"/>
              <a:gd name="connsiteY333" fmla="*/ 43182 h 6184462"/>
              <a:gd name="connsiteX334" fmla="*/ 2977708 w 6191980"/>
              <a:gd name="connsiteY334" fmla="*/ 20652 h 6184462"/>
              <a:gd name="connsiteX335" fmla="*/ 3035911 w 6191980"/>
              <a:gd name="connsiteY335" fmla="*/ 5631 h 61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6191980" h="6184462">
                <a:moveTo>
                  <a:pt x="3095991" y="0"/>
                </a:moveTo>
                <a:lnTo>
                  <a:pt x="3156069" y="5631"/>
                </a:lnTo>
                <a:lnTo>
                  <a:pt x="3214272" y="20652"/>
                </a:lnTo>
                <a:lnTo>
                  <a:pt x="3270598" y="43182"/>
                </a:lnTo>
                <a:lnTo>
                  <a:pt x="3328798" y="71344"/>
                </a:lnTo>
                <a:lnTo>
                  <a:pt x="3383247" y="103262"/>
                </a:lnTo>
                <a:lnTo>
                  <a:pt x="3439573" y="137057"/>
                </a:lnTo>
                <a:lnTo>
                  <a:pt x="3495897" y="167096"/>
                </a:lnTo>
                <a:lnTo>
                  <a:pt x="3552221" y="197137"/>
                </a:lnTo>
                <a:lnTo>
                  <a:pt x="3606669" y="219666"/>
                </a:lnTo>
                <a:lnTo>
                  <a:pt x="3666749" y="234686"/>
                </a:lnTo>
                <a:lnTo>
                  <a:pt x="3724950" y="242197"/>
                </a:lnTo>
                <a:lnTo>
                  <a:pt x="3786907" y="242197"/>
                </a:lnTo>
                <a:lnTo>
                  <a:pt x="3850743" y="238443"/>
                </a:lnTo>
                <a:lnTo>
                  <a:pt x="3914577" y="230932"/>
                </a:lnTo>
                <a:lnTo>
                  <a:pt x="3978413" y="221545"/>
                </a:lnTo>
                <a:lnTo>
                  <a:pt x="4042247" y="214035"/>
                </a:lnTo>
                <a:lnTo>
                  <a:pt x="4106083" y="208401"/>
                </a:lnTo>
                <a:lnTo>
                  <a:pt x="4166161" y="210279"/>
                </a:lnTo>
                <a:lnTo>
                  <a:pt x="4224364" y="217789"/>
                </a:lnTo>
                <a:lnTo>
                  <a:pt x="4280690" y="234686"/>
                </a:lnTo>
                <a:lnTo>
                  <a:pt x="4327628" y="259094"/>
                </a:lnTo>
                <a:lnTo>
                  <a:pt x="4372686" y="291012"/>
                </a:lnTo>
                <a:lnTo>
                  <a:pt x="4412114" y="328561"/>
                </a:lnTo>
                <a:lnTo>
                  <a:pt x="4451542" y="371743"/>
                </a:lnTo>
                <a:lnTo>
                  <a:pt x="4487214" y="416803"/>
                </a:lnTo>
                <a:lnTo>
                  <a:pt x="4522886" y="463741"/>
                </a:lnTo>
                <a:lnTo>
                  <a:pt x="4558559" y="510678"/>
                </a:lnTo>
                <a:lnTo>
                  <a:pt x="4594231" y="555737"/>
                </a:lnTo>
                <a:lnTo>
                  <a:pt x="4631782" y="598919"/>
                </a:lnTo>
                <a:lnTo>
                  <a:pt x="4674964" y="636471"/>
                </a:lnTo>
                <a:lnTo>
                  <a:pt x="4716270" y="670266"/>
                </a:lnTo>
                <a:lnTo>
                  <a:pt x="4763206" y="696549"/>
                </a:lnTo>
                <a:lnTo>
                  <a:pt x="4813899" y="719079"/>
                </a:lnTo>
                <a:lnTo>
                  <a:pt x="4868345" y="737854"/>
                </a:lnTo>
                <a:lnTo>
                  <a:pt x="4924669" y="754751"/>
                </a:lnTo>
                <a:lnTo>
                  <a:pt x="4980995" y="769772"/>
                </a:lnTo>
                <a:lnTo>
                  <a:pt x="5039198" y="784792"/>
                </a:lnTo>
                <a:lnTo>
                  <a:pt x="5093644" y="801690"/>
                </a:lnTo>
                <a:lnTo>
                  <a:pt x="5148091" y="820464"/>
                </a:lnTo>
                <a:lnTo>
                  <a:pt x="5198784" y="842995"/>
                </a:lnTo>
                <a:lnTo>
                  <a:pt x="5243845" y="871157"/>
                </a:lnTo>
                <a:lnTo>
                  <a:pt x="5285151" y="904952"/>
                </a:lnTo>
                <a:lnTo>
                  <a:pt x="5318944" y="946257"/>
                </a:lnTo>
                <a:lnTo>
                  <a:pt x="5347108" y="991317"/>
                </a:lnTo>
                <a:lnTo>
                  <a:pt x="5369636" y="1042007"/>
                </a:lnTo>
                <a:lnTo>
                  <a:pt x="5388410" y="1096456"/>
                </a:lnTo>
                <a:lnTo>
                  <a:pt x="5405308" y="1150903"/>
                </a:lnTo>
                <a:lnTo>
                  <a:pt x="5420328" y="1209105"/>
                </a:lnTo>
                <a:lnTo>
                  <a:pt x="5435349" y="1265429"/>
                </a:lnTo>
                <a:lnTo>
                  <a:pt x="5452246" y="1321755"/>
                </a:lnTo>
                <a:lnTo>
                  <a:pt x="5471021" y="1376203"/>
                </a:lnTo>
                <a:lnTo>
                  <a:pt x="5493550" y="1426896"/>
                </a:lnTo>
                <a:lnTo>
                  <a:pt x="5519836" y="1473832"/>
                </a:lnTo>
                <a:lnTo>
                  <a:pt x="5553632" y="1515138"/>
                </a:lnTo>
                <a:lnTo>
                  <a:pt x="5591181" y="1558320"/>
                </a:lnTo>
                <a:lnTo>
                  <a:pt x="5634364" y="1595869"/>
                </a:lnTo>
                <a:lnTo>
                  <a:pt x="5679425" y="1631541"/>
                </a:lnTo>
                <a:lnTo>
                  <a:pt x="5728238" y="1667213"/>
                </a:lnTo>
                <a:lnTo>
                  <a:pt x="5775175" y="1702885"/>
                </a:lnTo>
                <a:lnTo>
                  <a:pt x="5820236" y="1738560"/>
                </a:lnTo>
                <a:lnTo>
                  <a:pt x="5863416" y="1777986"/>
                </a:lnTo>
                <a:lnTo>
                  <a:pt x="5900968" y="1817414"/>
                </a:lnTo>
                <a:lnTo>
                  <a:pt x="5932886" y="1862474"/>
                </a:lnTo>
                <a:lnTo>
                  <a:pt x="5957294" y="1909410"/>
                </a:lnTo>
                <a:lnTo>
                  <a:pt x="5974191" y="1965736"/>
                </a:lnTo>
                <a:lnTo>
                  <a:pt x="5981700" y="2023938"/>
                </a:lnTo>
                <a:lnTo>
                  <a:pt x="5983578" y="2084018"/>
                </a:lnTo>
                <a:lnTo>
                  <a:pt x="5977945" y="2147852"/>
                </a:lnTo>
                <a:lnTo>
                  <a:pt x="5970435" y="2211686"/>
                </a:lnTo>
                <a:lnTo>
                  <a:pt x="5961048" y="2275522"/>
                </a:lnTo>
                <a:lnTo>
                  <a:pt x="5953538" y="2339356"/>
                </a:lnTo>
                <a:lnTo>
                  <a:pt x="5949784" y="2403192"/>
                </a:lnTo>
                <a:lnTo>
                  <a:pt x="5949784" y="2465149"/>
                </a:lnTo>
                <a:lnTo>
                  <a:pt x="5957294" y="2523350"/>
                </a:lnTo>
                <a:lnTo>
                  <a:pt x="5972312" y="2581552"/>
                </a:lnTo>
                <a:lnTo>
                  <a:pt x="5994843" y="2636001"/>
                </a:lnTo>
                <a:lnTo>
                  <a:pt x="6024884" y="2692325"/>
                </a:lnTo>
                <a:lnTo>
                  <a:pt x="6054922" y="2748651"/>
                </a:lnTo>
                <a:lnTo>
                  <a:pt x="6088718" y="2804974"/>
                </a:lnTo>
                <a:lnTo>
                  <a:pt x="6120634" y="2859423"/>
                </a:lnTo>
                <a:lnTo>
                  <a:pt x="6148798" y="2917624"/>
                </a:lnTo>
                <a:lnTo>
                  <a:pt x="6171326" y="2973950"/>
                </a:lnTo>
                <a:lnTo>
                  <a:pt x="6186347" y="3032152"/>
                </a:lnTo>
                <a:lnTo>
                  <a:pt x="6191980" y="3092230"/>
                </a:lnTo>
                <a:lnTo>
                  <a:pt x="6186347" y="3152310"/>
                </a:lnTo>
                <a:lnTo>
                  <a:pt x="6171326" y="3210513"/>
                </a:lnTo>
                <a:lnTo>
                  <a:pt x="6148798" y="3266839"/>
                </a:lnTo>
                <a:lnTo>
                  <a:pt x="6120634" y="3325039"/>
                </a:lnTo>
                <a:lnTo>
                  <a:pt x="6088718" y="3379488"/>
                </a:lnTo>
                <a:lnTo>
                  <a:pt x="6054922" y="3435814"/>
                </a:lnTo>
                <a:lnTo>
                  <a:pt x="6024884" y="3492137"/>
                </a:lnTo>
                <a:lnTo>
                  <a:pt x="5994843" y="3548461"/>
                </a:lnTo>
                <a:lnTo>
                  <a:pt x="5972312" y="3602910"/>
                </a:lnTo>
                <a:lnTo>
                  <a:pt x="5957294" y="3661113"/>
                </a:lnTo>
                <a:lnTo>
                  <a:pt x="5949784" y="3719313"/>
                </a:lnTo>
                <a:lnTo>
                  <a:pt x="5949784" y="3781272"/>
                </a:lnTo>
                <a:lnTo>
                  <a:pt x="5953538" y="3845106"/>
                </a:lnTo>
                <a:lnTo>
                  <a:pt x="5961048" y="3908940"/>
                </a:lnTo>
                <a:lnTo>
                  <a:pt x="5970435" y="3972776"/>
                </a:lnTo>
                <a:lnTo>
                  <a:pt x="5977945" y="4036610"/>
                </a:lnTo>
                <a:lnTo>
                  <a:pt x="5983578" y="4100444"/>
                </a:lnTo>
                <a:lnTo>
                  <a:pt x="5981700" y="4160526"/>
                </a:lnTo>
                <a:lnTo>
                  <a:pt x="5974191" y="4218729"/>
                </a:lnTo>
                <a:lnTo>
                  <a:pt x="5957294" y="4275053"/>
                </a:lnTo>
                <a:lnTo>
                  <a:pt x="5932886" y="4321989"/>
                </a:lnTo>
                <a:lnTo>
                  <a:pt x="5900968" y="4367050"/>
                </a:lnTo>
                <a:lnTo>
                  <a:pt x="5863416" y="4406477"/>
                </a:lnTo>
                <a:lnTo>
                  <a:pt x="5820236" y="4445903"/>
                </a:lnTo>
                <a:lnTo>
                  <a:pt x="5775175" y="4481577"/>
                </a:lnTo>
                <a:lnTo>
                  <a:pt x="5728238" y="4517249"/>
                </a:lnTo>
                <a:lnTo>
                  <a:pt x="5679425" y="4552921"/>
                </a:lnTo>
                <a:lnTo>
                  <a:pt x="5634364" y="4588593"/>
                </a:lnTo>
                <a:lnTo>
                  <a:pt x="5591181" y="4626142"/>
                </a:lnTo>
                <a:lnTo>
                  <a:pt x="5553632" y="4669325"/>
                </a:lnTo>
                <a:lnTo>
                  <a:pt x="5519836" y="4710630"/>
                </a:lnTo>
                <a:lnTo>
                  <a:pt x="5493550" y="4757566"/>
                </a:lnTo>
                <a:lnTo>
                  <a:pt x="5471021" y="4808259"/>
                </a:lnTo>
                <a:lnTo>
                  <a:pt x="5452246" y="4862708"/>
                </a:lnTo>
                <a:lnTo>
                  <a:pt x="5435349" y="4919033"/>
                </a:lnTo>
                <a:lnTo>
                  <a:pt x="5420328" y="4975357"/>
                </a:lnTo>
                <a:lnTo>
                  <a:pt x="5405308" y="5033560"/>
                </a:lnTo>
                <a:lnTo>
                  <a:pt x="5388410" y="5088007"/>
                </a:lnTo>
                <a:lnTo>
                  <a:pt x="5369636" y="5142453"/>
                </a:lnTo>
                <a:lnTo>
                  <a:pt x="5347108" y="5193146"/>
                </a:lnTo>
                <a:lnTo>
                  <a:pt x="5318944" y="5238207"/>
                </a:lnTo>
                <a:lnTo>
                  <a:pt x="5285151" y="5279510"/>
                </a:lnTo>
                <a:lnTo>
                  <a:pt x="5243845" y="5313305"/>
                </a:lnTo>
                <a:lnTo>
                  <a:pt x="5198784" y="5341467"/>
                </a:lnTo>
                <a:lnTo>
                  <a:pt x="5148091" y="5363998"/>
                </a:lnTo>
                <a:lnTo>
                  <a:pt x="5093644" y="5382773"/>
                </a:lnTo>
                <a:lnTo>
                  <a:pt x="5039198" y="5399670"/>
                </a:lnTo>
                <a:lnTo>
                  <a:pt x="4980995" y="5414691"/>
                </a:lnTo>
                <a:lnTo>
                  <a:pt x="4924669" y="5429711"/>
                </a:lnTo>
                <a:lnTo>
                  <a:pt x="4868345" y="5446609"/>
                </a:lnTo>
                <a:lnTo>
                  <a:pt x="4813899" y="5465383"/>
                </a:lnTo>
                <a:lnTo>
                  <a:pt x="4763206" y="5487914"/>
                </a:lnTo>
                <a:lnTo>
                  <a:pt x="4716270" y="5514197"/>
                </a:lnTo>
                <a:lnTo>
                  <a:pt x="4674964" y="5547992"/>
                </a:lnTo>
                <a:lnTo>
                  <a:pt x="4631782" y="5585543"/>
                </a:lnTo>
                <a:lnTo>
                  <a:pt x="4594231" y="5628725"/>
                </a:lnTo>
                <a:lnTo>
                  <a:pt x="4558559" y="5673785"/>
                </a:lnTo>
                <a:lnTo>
                  <a:pt x="4522886" y="5720721"/>
                </a:lnTo>
                <a:lnTo>
                  <a:pt x="4487214" y="5767659"/>
                </a:lnTo>
                <a:lnTo>
                  <a:pt x="4451542" y="5812719"/>
                </a:lnTo>
                <a:lnTo>
                  <a:pt x="4412114" y="5855901"/>
                </a:lnTo>
                <a:lnTo>
                  <a:pt x="4372686" y="5893450"/>
                </a:lnTo>
                <a:lnTo>
                  <a:pt x="4327628" y="5925368"/>
                </a:lnTo>
                <a:lnTo>
                  <a:pt x="4280690" y="5949776"/>
                </a:lnTo>
                <a:lnTo>
                  <a:pt x="4224364" y="5966674"/>
                </a:lnTo>
                <a:lnTo>
                  <a:pt x="4166161" y="5974184"/>
                </a:lnTo>
                <a:lnTo>
                  <a:pt x="4106083" y="5976061"/>
                </a:lnTo>
                <a:lnTo>
                  <a:pt x="4042247" y="5970428"/>
                </a:lnTo>
                <a:lnTo>
                  <a:pt x="3978413" y="5962919"/>
                </a:lnTo>
                <a:lnTo>
                  <a:pt x="3914577" y="5953530"/>
                </a:lnTo>
                <a:lnTo>
                  <a:pt x="3850743" y="5946022"/>
                </a:lnTo>
                <a:lnTo>
                  <a:pt x="3786907" y="5942266"/>
                </a:lnTo>
                <a:lnTo>
                  <a:pt x="3724950" y="5942266"/>
                </a:lnTo>
                <a:lnTo>
                  <a:pt x="3666749" y="5949776"/>
                </a:lnTo>
                <a:lnTo>
                  <a:pt x="3606669" y="5964797"/>
                </a:lnTo>
                <a:lnTo>
                  <a:pt x="3552221" y="5987325"/>
                </a:lnTo>
                <a:lnTo>
                  <a:pt x="3495897" y="6017366"/>
                </a:lnTo>
                <a:lnTo>
                  <a:pt x="3439573" y="6047407"/>
                </a:lnTo>
                <a:lnTo>
                  <a:pt x="3383247" y="6081200"/>
                </a:lnTo>
                <a:lnTo>
                  <a:pt x="3328798" y="6113118"/>
                </a:lnTo>
                <a:lnTo>
                  <a:pt x="3270598" y="6141280"/>
                </a:lnTo>
                <a:lnTo>
                  <a:pt x="3214272" y="6163811"/>
                </a:lnTo>
                <a:lnTo>
                  <a:pt x="3156069" y="6178831"/>
                </a:lnTo>
                <a:lnTo>
                  <a:pt x="3095991" y="6184462"/>
                </a:lnTo>
                <a:lnTo>
                  <a:pt x="3035911" y="6178831"/>
                </a:lnTo>
                <a:lnTo>
                  <a:pt x="2977708" y="6163811"/>
                </a:lnTo>
                <a:lnTo>
                  <a:pt x="2921385" y="6141280"/>
                </a:lnTo>
                <a:lnTo>
                  <a:pt x="2863182" y="6113118"/>
                </a:lnTo>
                <a:lnTo>
                  <a:pt x="2808733" y="6081200"/>
                </a:lnTo>
                <a:lnTo>
                  <a:pt x="2752409" y="6047407"/>
                </a:lnTo>
                <a:lnTo>
                  <a:pt x="2696083" y="6017366"/>
                </a:lnTo>
                <a:lnTo>
                  <a:pt x="2639760" y="5987325"/>
                </a:lnTo>
                <a:lnTo>
                  <a:pt x="2583436" y="5964797"/>
                </a:lnTo>
                <a:lnTo>
                  <a:pt x="2525233" y="5949776"/>
                </a:lnTo>
                <a:lnTo>
                  <a:pt x="2467030" y="5942266"/>
                </a:lnTo>
                <a:lnTo>
                  <a:pt x="2405071" y="5942266"/>
                </a:lnTo>
                <a:lnTo>
                  <a:pt x="2341237" y="5946022"/>
                </a:lnTo>
                <a:lnTo>
                  <a:pt x="2277403" y="5953530"/>
                </a:lnTo>
                <a:lnTo>
                  <a:pt x="2213567" y="5962919"/>
                </a:lnTo>
                <a:lnTo>
                  <a:pt x="2149731" y="5970428"/>
                </a:lnTo>
                <a:lnTo>
                  <a:pt x="2085897" y="5976061"/>
                </a:lnTo>
                <a:lnTo>
                  <a:pt x="2025819" y="5974184"/>
                </a:lnTo>
                <a:lnTo>
                  <a:pt x="1967617" y="5966674"/>
                </a:lnTo>
                <a:lnTo>
                  <a:pt x="1911291" y="5949776"/>
                </a:lnTo>
                <a:lnTo>
                  <a:pt x="1864354" y="5925368"/>
                </a:lnTo>
                <a:lnTo>
                  <a:pt x="1819293" y="5893450"/>
                </a:lnTo>
                <a:lnTo>
                  <a:pt x="1779867" y="5855901"/>
                </a:lnTo>
                <a:lnTo>
                  <a:pt x="1740438" y="5812719"/>
                </a:lnTo>
                <a:lnTo>
                  <a:pt x="1704766" y="5767659"/>
                </a:lnTo>
                <a:lnTo>
                  <a:pt x="1669094" y="5720721"/>
                </a:lnTo>
                <a:lnTo>
                  <a:pt x="1633422" y="5673785"/>
                </a:lnTo>
                <a:lnTo>
                  <a:pt x="1597750" y="5628725"/>
                </a:lnTo>
                <a:lnTo>
                  <a:pt x="1560199" y="5585543"/>
                </a:lnTo>
                <a:lnTo>
                  <a:pt x="1517016" y="5547992"/>
                </a:lnTo>
                <a:lnTo>
                  <a:pt x="1475711" y="5514197"/>
                </a:lnTo>
                <a:lnTo>
                  <a:pt x="1428774" y="5487914"/>
                </a:lnTo>
                <a:lnTo>
                  <a:pt x="1378082" y="5465383"/>
                </a:lnTo>
                <a:lnTo>
                  <a:pt x="1323635" y="5446609"/>
                </a:lnTo>
                <a:lnTo>
                  <a:pt x="1267309" y="5429711"/>
                </a:lnTo>
                <a:lnTo>
                  <a:pt x="1210986" y="5414691"/>
                </a:lnTo>
                <a:lnTo>
                  <a:pt x="1152783" y="5399670"/>
                </a:lnTo>
                <a:lnTo>
                  <a:pt x="1098336" y="5382773"/>
                </a:lnTo>
                <a:lnTo>
                  <a:pt x="1043887" y="5363998"/>
                </a:lnTo>
                <a:lnTo>
                  <a:pt x="993197" y="5341467"/>
                </a:lnTo>
                <a:lnTo>
                  <a:pt x="948135" y="5313305"/>
                </a:lnTo>
                <a:lnTo>
                  <a:pt x="906830" y="5279510"/>
                </a:lnTo>
                <a:lnTo>
                  <a:pt x="873037" y="5238207"/>
                </a:lnTo>
                <a:lnTo>
                  <a:pt x="844875" y="5193146"/>
                </a:lnTo>
                <a:lnTo>
                  <a:pt x="822344" y="5142453"/>
                </a:lnTo>
                <a:lnTo>
                  <a:pt x="803570" y="5088007"/>
                </a:lnTo>
                <a:lnTo>
                  <a:pt x="786672" y="5033560"/>
                </a:lnTo>
                <a:lnTo>
                  <a:pt x="771652" y="4975357"/>
                </a:lnTo>
                <a:lnTo>
                  <a:pt x="756631" y="4919033"/>
                </a:lnTo>
                <a:lnTo>
                  <a:pt x="739734" y="4862708"/>
                </a:lnTo>
                <a:lnTo>
                  <a:pt x="720959" y="4808259"/>
                </a:lnTo>
                <a:lnTo>
                  <a:pt x="698428" y="4757566"/>
                </a:lnTo>
                <a:lnTo>
                  <a:pt x="672143" y="4710630"/>
                </a:lnTo>
                <a:lnTo>
                  <a:pt x="638351" y="4669325"/>
                </a:lnTo>
                <a:lnTo>
                  <a:pt x="600799" y="4626142"/>
                </a:lnTo>
                <a:lnTo>
                  <a:pt x="557617" y="4588593"/>
                </a:lnTo>
                <a:lnTo>
                  <a:pt x="510678" y="4552921"/>
                </a:lnTo>
                <a:lnTo>
                  <a:pt x="463742" y="4517249"/>
                </a:lnTo>
                <a:lnTo>
                  <a:pt x="416805" y="4481577"/>
                </a:lnTo>
                <a:lnTo>
                  <a:pt x="371744" y="4445903"/>
                </a:lnTo>
                <a:lnTo>
                  <a:pt x="328562" y="4406477"/>
                </a:lnTo>
                <a:lnTo>
                  <a:pt x="291012" y="4367050"/>
                </a:lnTo>
                <a:lnTo>
                  <a:pt x="259096" y="4321989"/>
                </a:lnTo>
                <a:lnTo>
                  <a:pt x="234689" y="4275053"/>
                </a:lnTo>
                <a:lnTo>
                  <a:pt x="217791" y="4218729"/>
                </a:lnTo>
                <a:lnTo>
                  <a:pt x="210281" y="4160526"/>
                </a:lnTo>
                <a:lnTo>
                  <a:pt x="208402" y="4100444"/>
                </a:lnTo>
                <a:lnTo>
                  <a:pt x="214035" y="4036610"/>
                </a:lnTo>
                <a:lnTo>
                  <a:pt x="221545" y="3972776"/>
                </a:lnTo>
                <a:lnTo>
                  <a:pt x="230932" y="3908940"/>
                </a:lnTo>
                <a:lnTo>
                  <a:pt x="238443" y="3845106"/>
                </a:lnTo>
                <a:lnTo>
                  <a:pt x="242199" y="3781272"/>
                </a:lnTo>
                <a:lnTo>
                  <a:pt x="242199" y="3719313"/>
                </a:lnTo>
                <a:lnTo>
                  <a:pt x="234689" y="3661113"/>
                </a:lnTo>
                <a:lnTo>
                  <a:pt x="219668" y="3602910"/>
                </a:lnTo>
                <a:lnTo>
                  <a:pt x="197138" y="3548461"/>
                </a:lnTo>
                <a:lnTo>
                  <a:pt x="168976" y="3492137"/>
                </a:lnTo>
                <a:lnTo>
                  <a:pt x="137057" y="3435814"/>
                </a:lnTo>
                <a:lnTo>
                  <a:pt x="103264" y="3379488"/>
                </a:lnTo>
                <a:lnTo>
                  <a:pt x="71346" y="3325039"/>
                </a:lnTo>
                <a:lnTo>
                  <a:pt x="43182" y="3266839"/>
                </a:lnTo>
                <a:lnTo>
                  <a:pt x="20654" y="3210513"/>
                </a:lnTo>
                <a:lnTo>
                  <a:pt x="5634" y="3152310"/>
                </a:lnTo>
                <a:lnTo>
                  <a:pt x="0" y="3092230"/>
                </a:lnTo>
                <a:lnTo>
                  <a:pt x="5634" y="3032152"/>
                </a:lnTo>
                <a:lnTo>
                  <a:pt x="20654" y="2973950"/>
                </a:lnTo>
                <a:lnTo>
                  <a:pt x="43182" y="2917624"/>
                </a:lnTo>
                <a:lnTo>
                  <a:pt x="71346" y="2859423"/>
                </a:lnTo>
                <a:lnTo>
                  <a:pt x="103264" y="2804974"/>
                </a:lnTo>
                <a:lnTo>
                  <a:pt x="137057" y="2748651"/>
                </a:lnTo>
                <a:lnTo>
                  <a:pt x="168976" y="2692325"/>
                </a:lnTo>
                <a:lnTo>
                  <a:pt x="197138" y="2636001"/>
                </a:lnTo>
                <a:lnTo>
                  <a:pt x="219668" y="2581552"/>
                </a:lnTo>
                <a:lnTo>
                  <a:pt x="234689" y="2523350"/>
                </a:lnTo>
                <a:lnTo>
                  <a:pt x="242199" y="2465149"/>
                </a:lnTo>
                <a:lnTo>
                  <a:pt x="242199" y="2403192"/>
                </a:lnTo>
                <a:lnTo>
                  <a:pt x="238443" y="2339356"/>
                </a:lnTo>
                <a:lnTo>
                  <a:pt x="230932" y="2275522"/>
                </a:lnTo>
                <a:lnTo>
                  <a:pt x="221545" y="2211686"/>
                </a:lnTo>
                <a:lnTo>
                  <a:pt x="214035" y="2147852"/>
                </a:lnTo>
                <a:lnTo>
                  <a:pt x="208402" y="2084018"/>
                </a:lnTo>
                <a:lnTo>
                  <a:pt x="210281" y="2023938"/>
                </a:lnTo>
                <a:lnTo>
                  <a:pt x="217791" y="1965736"/>
                </a:lnTo>
                <a:lnTo>
                  <a:pt x="234689" y="1909410"/>
                </a:lnTo>
                <a:lnTo>
                  <a:pt x="259096" y="1862474"/>
                </a:lnTo>
                <a:lnTo>
                  <a:pt x="291012" y="1817414"/>
                </a:lnTo>
                <a:lnTo>
                  <a:pt x="328562" y="1777986"/>
                </a:lnTo>
                <a:lnTo>
                  <a:pt x="371744" y="1738560"/>
                </a:lnTo>
                <a:lnTo>
                  <a:pt x="416805" y="1702885"/>
                </a:lnTo>
                <a:lnTo>
                  <a:pt x="463742" y="1667213"/>
                </a:lnTo>
                <a:lnTo>
                  <a:pt x="510678" y="1631541"/>
                </a:lnTo>
                <a:lnTo>
                  <a:pt x="557617" y="1595869"/>
                </a:lnTo>
                <a:lnTo>
                  <a:pt x="600799" y="1558320"/>
                </a:lnTo>
                <a:lnTo>
                  <a:pt x="638351" y="1515138"/>
                </a:lnTo>
                <a:lnTo>
                  <a:pt x="672143" y="1473832"/>
                </a:lnTo>
                <a:lnTo>
                  <a:pt x="698428" y="1426896"/>
                </a:lnTo>
                <a:lnTo>
                  <a:pt x="720959" y="1376203"/>
                </a:lnTo>
                <a:lnTo>
                  <a:pt x="739734" y="1321755"/>
                </a:lnTo>
                <a:lnTo>
                  <a:pt x="756631" y="1265429"/>
                </a:lnTo>
                <a:lnTo>
                  <a:pt x="771652" y="1209105"/>
                </a:lnTo>
                <a:lnTo>
                  <a:pt x="786672" y="1150903"/>
                </a:lnTo>
                <a:lnTo>
                  <a:pt x="803570" y="1096456"/>
                </a:lnTo>
                <a:lnTo>
                  <a:pt x="822344" y="1042007"/>
                </a:lnTo>
                <a:lnTo>
                  <a:pt x="844875" y="991317"/>
                </a:lnTo>
                <a:lnTo>
                  <a:pt x="873037" y="946257"/>
                </a:lnTo>
                <a:lnTo>
                  <a:pt x="906830" y="904952"/>
                </a:lnTo>
                <a:lnTo>
                  <a:pt x="948135" y="871157"/>
                </a:lnTo>
                <a:lnTo>
                  <a:pt x="993197" y="842995"/>
                </a:lnTo>
                <a:lnTo>
                  <a:pt x="1043887" y="820464"/>
                </a:lnTo>
                <a:lnTo>
                  <a:pt x="1098336" y="801690"/>
                </a:lnTo>
                <a:lnTo>
                  <a:pt x="1152783" y="784792"/>
                </a:lnTo>
                <a:lnTo>
                  <a:pt x="1210986" y="769772"/>
                </a:lnTo>
                <a:lnTo>
                  <a:pt x="1267309" y="754751"/>
                </a:lnTo>
                <a:lnTo>
                  <a:pt x="1323635" y="737854"/>
                </a:lnTo>
                <a:lnTo>
                  <a:pt x="1378082" y="719079"/>
                </a:lnTo>
                <a:lnTo>
                  <a:pt x="1428774" y="696549"/>
                </a:lnTo>
                <a:lnTo>
                  <a:pt x="1475711" y="670266"/>
                </a:lnTo>
                <a:lnTo>
                  <a:pt x="1517016" y="636471"/>
                </a:lnTo>
                <a:lnTo>
                  <a:pt x="1560199" y="598919"/>
                </a:lnTo>
                <a:lnTo>
                  <a:pt x="1597750" y="555737"/>
                </a:lnTo>
                <a:lnTo>
                  <a:pt x="1633422" y="510678"/>
                </a:lnTo>
                <a:lnTo>
                  <a:pt x="1669094" y="463741"/>
                </a:lnTo>
                <a:lnTo>
                  <a:pt x="1704766" y="416803"/>
                </a:lnTo>
                <a:lnTo>
                  <a:pt x="1740438" y="371743"/>
                </a:lnTo>
                <a:lnTo>
                  <a:pt x="1779867" y="328561"/>
                </a:lnTo>
                <a:lnTo>
                  <a:pt x="1819293" y="291012"/>
                </a:lnTo>
                <a:lnTo>
                  <a:pt x="1864354" y="259094"/>
                </a:lnTo>
                <a:lnTo>
                  <a:pt x="1911291" y="234686"/>
                </a:lnTo>
                <a:lnTo>
                  <a:pt x="1967617" y="217789"/>
                </a:lnTo>
                <a:lnTo>
                  <a:pt x="2025819" y="210279"/>
                </a:lnTo>
                <a:lnTo>
                  <a:pt x="2085897" y="208401"/>
                </a:lnTo>
                <a:lnTo>
                  <a:pt x="2149731" y="214035"/>
                </a:lnTo>
                <a:lnTo>
                  <a:pt x="2213567" y="221545"/>
                </a:lnTo>
                <a:lnTo>
                  <a:pt x="2277403" y="230932"/>
                </a:lnTo>
                <a:lnTo>
                  <a:pt x="2341237" y="238443"/>
                </a:lnTo>
                <a:lnTo>
                  <a:pt x="2405071" y="242197"/>
                </a:lnTo>
                <a:lnTo>
                  <a:pt x="2467030" y="242197"/>
                </a:lnTo>
                <a:lnTo>
                  <a:pt x="2525233" y="234686"/>
                </a:lnTo>
                <a:lnTo>
                  <a:pt x="2583436" y="219666"/>
                </a:lnTo>
                <a:lnTo>
                  <a:pt x="2639760" y="197137"/>
                </a:lnTo>
                <a:lnTo>
                  <a:pt x="2696083" y="167096"/>
                </a:lnTo>
                <a:lnTo>
                  <a:pt x="2752409" y="137057"/>
                </a:lnTo>
                <a:lnTo>
                  <a:pt x="2808733" y="103262"/>
                </a:lnTo>
                <a:lnTo>
                  <a:pt x="2863182" y="71344"/>
                </a:lnTo>
                <a:lnTo>
                  <a:pt x="2921385" y="43182"/>
                </a:lnTo>
                <a:lnTo>
                  <a:pt x="2977708" y="20652"/>
                </a:lnTo>
                <a:lnTo>
                  <a:pt x="3035911" y="5631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3F88997-87B5-4384-B707-86A2F89D4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0095" y="734671"/>
            <a:ext cx="3172463" cy="3168646"/>
          </a:xfrm>
          <a:custGeom>
            <a:avLst/>
            <a:gdLst>
              <a:gd name="connsiteX0" fmla="*/ 1586232 w 3172463"/>
              <a:gd name="connsiteY0" fmla="*/ 0 h 3168646"/>
              <a:gd name="connsiteX1" fmla="*/ 1617013 w 3172463"/>
              <a:gd name="connsiteY1" fmla="*/ 2885 h 3168646"/>
              <a:gd name="connsiteX2" fmla="*/ 1646833 w 3172463"/>
              <a:gd name="connsiteY2" fmla="*/ 10581 h 3168646"/>
              <a:gd name="connsiteX3" fmla="*/ 1675692 w 3172463"/>
              <a:gd name="connsiteY3" fmla="*/ 22125 h 3168646"/>
              <a:gd name="connsiteX4" fmla="*/ 1705511 w 3172463"/>
              <a:gd name="connsiteY4" fmla="*/ 36554 h 3168646"/>
              <a:gd name="connsiteX5" fmla="*/ 1733408 w 3172463"/>
              <a:gd name="connsiteY5" fmla="*/ 52907 h 3168646"/>
              <a:gd name="connsiteX6" fmla="*/ 1762267 w 3172463"/>
              <a:gd name="connsiteY6" fmla="*/ 70222 h 3168646"/>
              <a:gd name="connsiteX7" fmla="*/ 1791124 w 3172463"/>
              <a:gd name="connsiteY7" fmla="*/ 85613 h 3168646"/>
              <a:gd name="connsiteX8" fmla="*/ 1819981 w 3172463"/>
              <a:gd name="connsiteY8" fmla="*/ 101004 h 3168646"/>
              <a:gd name="connsiteX9" fmla="*/ 1847878 w 3172463"/>
              <a:gd name="connsiteY9" fmla="*/ 112547 h 3168646"/>
              <a:gd name="connsiteX10" fmla="*/ 1878660 w 3172463"/>
              <a:gd name="connsiteY10" fmla="*/ 120243 h 3168646"/>
              <a:gd name="connsiteX11" fmla="*/ 1908479 w 3172463"/>
              <a:gd name="connsiteY11" fmla="*/ 124091 h 3168646"/>
              <a:gd name="connsiteX12" fmla="*/ 1940223 w 3172463"/>
              <a:gd name="connsiteY12" fmla="*/ 124091 h 3168646"/>
              <a:gd name="connsiteX13" fmla="*/ 1972930 w 3172463"/>
              <a:gd name="connsiteY13" fmla="*/ 122167 h 3168646"/>
              <a:gd name="connsiteX14" fmla="*/ 2005635 w 3172463"/>
              <a:gd name="connsiteY14" fmla="*/ 118320 h 3168646"/>
              <a:gd name="connsiteX15" fmla="*/ 2038341 w 3172463"/>
              <a:gd name="connsiteY15" fmla="*/ 113510 h 3168646"/>
              <a:gd name="connsiteX16" fmla="*/ 2071047 w 3172463"/>
              <a:gd name="connsiteY16" fmla="*/ 109662 h 3168646"/>
              <a:gd name="connsiteX17" fmla="*/ 2103753 w 3172463"/>
              <a:gd name="connsiteY17" fmla="*/ 106776 h 3168646"/>
              <a:gd name="connsiteX18" fmla="*/ 2134534 w 3172463"/>
              <a:gd name="connsiteY18" fmla="*/ 107738 h 3168646"/>
              <a:gd name="connsiteX19" fmla="*/ 2164354 w 3172463"/>
              <a:gd name="connsiteY19" fmla="*/ 111585 h 3168646"/>
              <a:gd name="connsiteX20" fmla="*/ 2193213 w 3172463"/>
              <a:gd name="connsiteY20" fmla="*/ 120243 h 3168646"/>
              <a:gd name="connsiteX21" fmla="*/ 2217262 w 3172463"/>
              <a:gd name="connsiteY21" fmla="*/ 132748 h 3168646"/>
              <a:gd name="connsiteX22" fmla="*/ 2240347 w 3172463"/>
              <a:gd name="connsiteY22" fmla="*/ 149102 h 3168646"/>
              <a:gd name="connsiteX23" fmla="*/ 2260548 w 3172463"/>
              <a:gd name="connsiteY23" fmla="*/ 168340 h 3168646"/>
              <a:gd name="connsiteX24" fmla="*/ 2280749 w 3172463"/>
              <a:gd name="connsiteY24" fmla="*/ 190465 h 3168646"/>
              <a:gd name="connsiteX25" fmla="*/ 2299026 w 3172463"/>
              <a:gd name="connsiteY25" fmla="*/ 213551 h 3168646"/>
              <a:gd name="connsiteX26" fmla="*/ 2317302 w 3172463"/>
              <a:gd name="connsiteY26" fmla="*/ 237601 h 3168646"/>
              <a:gd name="connsiteX27" fmla="*/ 2335579 w 3172463"/>
              <a:gd name="connsiteY27" fmla="*/ 261649 h 3168646"/>
              <a:gd name="connsiteX28" fmla="*/ 2353856 w 3172463"/>
              <a:gd name="connsiteY28" fmla="*/ 284735 h 3168646"/>
              <a:gd name="connsiteX29" fmla="*/ 2373095 w 3172463"/>
              <a:gd name="connsiteY29" fmla="*/ 306860 h 3168646"/>
              <a:gd name="connsiteX30" fmla="*/ 2395219 w 3172463"/>
              <a:gd name="connsiteY30" fmla="*/ 326100 h 3168646"/>
              <a:gd name="connsiteX31" fmla="*/ 2416382 w 3172463"/>
              <a:gd name="connsiteY31" fmla="*/ 343415 h 3168646"/>
              <a:gd name="connsiteX32" fmla="*/ 2440430 w 3172463"/>
              <a:gd name="connsiteY32" fmla="*/ 356881 h 3168646"/>
              <a:gd name="connsiteX33" fmla="*/ 2466403 w 3172463"/>
              <a:gd name="connsiteY33" fmla="*/ 368425 h 3168646"/>
              <a:gd name="connsiteX34" fmla="*/ 2494298 w 3172463"/>
              <a:gd name="connsiteY34" fmla="*/ 378044 h 3168646"/>
              <a:gd name="connsiteX35" fmla="*/ 2523156 w 3172463"/>
              <a:gd name="connsiteY35" fmla="*/ 386701 h 3168646"/>
              <a:gd name="connsiteX36" fmla="*/ 2552014 w 3172463"/>
              <a:gd name="connsiteY36" fmla="*/ 394397 h 3168646"/>
              <a:gd name="connsiteX37" fmla="*/ 2581835 w 3172463"/>
              <a:gd name="connsiteY37" fmla="*/ 402093 h 3168646"/>
              <a:gd name="connsiteX38" fmla="*/ 2609730 w 3172463"/>
              <a:gd name="connsiteY38" fmla="*/ 410751 h 3168646"/>
              <a:gd name="connsiteX39" fmla="*/ 2637626 w 3172463"/>
              <a:gd name="connsiteY39" fmla="*/ 420370 h 3168646"/>
              <a:gd name="connsiteX40" fmla="*/ 2663599 w 3172463"/>
              <a:gd name="connsiteY40" fmla="*/ 431914 h 3168646"/>
              <a:gd name="connsiteX41" fmla="*/ 2686686 w 3172463"/>
              <a:gd name="connsiteY41" fmla="*/ 446342 h 3168646"/>
              <a:gd name="connsiteX42" fmla="*/ 2707849 w 3172463"/>
              <a:gd name="connsiteY42" fmla="*/ 463658 h 3168646"/>
              <a:gd name="connsiteX43" fmla="*/ 2725162 w 3172463"/>
              <a:gd name="connsiteY43" fmla="*/ 484821 h 3168646"/>
              <a:gd name="connsiteX44" fmla="*/ 2739592 w 3172463"/>
              <a:gd name="connsiteY44" fmla="*/ 507907 h 3168646"/>
              <a:gd name="connsiteX45" fmla="*/ 2751135 w 3172463"/>
              <a:gd name="connsiteY45" fmla="*/ 533879 h 3168646"/>
              <a:gd name="connsiteX46" fmla="*/ 2760754 w 3172463"/>
              <a:gd name="connsiteY46" fmla="*/ 561776 h 3168646"/>
              <a:gd name="connsiteX47" fmla="*/ 2769411 w 3172463"/>
              <a:gd name="connsiteY47" fmla="*/ 589672 h 3168646"/>
              <a:gd name="connsiteX48" fmla="*/ 2777107 w 3172463"/>
              <a:gd name="connsiteY48" fmla="*/ 619492 h 3168646"/>
              <a:gd name="connsiteX49" fmla="*/ 2784803 w 3172463"/>
              <a:gd name="connsiteY49" fmla="*/ 648350 h 3168646"/>
              <a:gd name="connsiteX50" fmla="*/ 2793460 w 3172463"/>
              <a:gd name="connsiteY50" fmla="*/ 677209 h 3168646"/>
              <a:gd name="connsiteX51" fmla="*/ 2803080 w 3172463"/>
              <a:gd name="connsiteY51" fmla="*/ 705106 h 3168646"/>
              <a:gd name="connsiteX52" fmla="*/ 2814622 w 3172463"/>
              <a:gd name="connsiteY52" fmla="*/ 731079 h 3168646"/>
              <a:gd name="connsiteX53" fmla="*/ 2828090 w 3172463"/>
              <a:gd name="connsiteY53" fmla="*/ 755127 h 3168646"/>
              <a:gd name="connsiteX54" fmla="*/ 2845405 w 3172463"/>
              <a:gd name="connsiteY54" fmla="*/ 776290 h 3168646"/>
              <a:gd name="connsiteX55" fmla="*/ 2864644 w 3172463"/>
              <a:gd name="connsiteY55" fmla="*/ 798415 h 3168646"/>
              <a:gd name="connsiteX56" fmla="*/ 2886768 w 3172463"/>
              <a:gd name="connsiteY56" fmla="*/ 817653 h 3168646"/>
              <a:gd name="connsiteX57" fmla="*/ 2909855 w 3172463"/>
              <a:gd name="connsiteY57" fmla="*/ 835930 h 3168646"/>
              <a:gd name="connsiteX58" fmla="*/ 2934865 w 3172463"/>
              <a:gd name="connsiteY58" fmla="*/ 854207 h 3168646"/>
              <a:gd name="connsiteX59" fmla="*/ 2958913 w 3172463"/>
              <a:gd name="connsiteY59" fmla="*/ 872484 h 3168646"/>
              <a:gd name="connsiteX60" fmla="*/ 2982000 w 3172463"/>
              <a:gd name="connsiteY60" fmla="*/ 890761 h 3168646"/>
              <a:gd name="connsiteX61" fmla="*/ 3004124 w 3172463"/>
              <a:gd name="connsiteY61" fmla="*/ 910962 h 3168646"/>
              <a:gd name="connsiteX62" fmla="*/ 3023363 w 3172463"/>
              <a:gd name="connsiteY62" fmla="*/ 931163 h 3168646"/>
              <a:gd name="connsiteX63" fmla="*/ 3039716 w 3172463"/>
              <a:gd name="connsiteY63" fmla="*/ 954249 h 3168646"/>
              <a:gd name="connsiteX64" fmla="*/ 3052221 w 3172463"/>
              <a:gd name="connsiteY64" fmla="*/ 978298 h 3168646"/>
              <a:gd name="connsiteX65" fmla="*/ 3060879 w 3172463"/>
              <a:gd name="connsiteY65" fmla="*/ 1007156 h 3168646"/>
              <a:gd name="connsiteX66" fmla="*/ 3064726 w 3172463"/>
              <a:gd name="connsiteY66" fmla="*/ 1036977 h 3168646"/>
              <a:gd name="connsiteX67" fmla="*/ 3065689 w 3172463"/>
              <a:gd name="connsiteY67" fmla="*/ 1067759 h 3168646"/>
              <a:gd name="connsiteX68" fmla="*/ 3062802 w 3172463"/>
              <a:gd name="connsiteY68" fmla="*/ 1100465 h 3168646"/>
              <a:gd name="connsiteX69" fmla="*/ 3058954 w 3172463"/>
              <a:gd name="connsiteY69" fmla="*/ 1133171 h 3168646"/>
              <a:gd name="connsiteX70" fmla="*/ 3054145 w 3172463"/>
              <a:gd name="connsiteY70" fmla="*/ 1165877 h 3168646"/>
              <a:gd name="connsiteX71" fmla="*/ 3050297 w 3172463"/>
              <a:gd name="connsiteY71" fmla="*/ 1198583 h 3168646"/>
              <a:gd name="connsiteX72" fmla="*/ 3048374 w 3172463"/>
              <a:gd name="connsiteY72" fmla="*/ 1231290 h 3168646"/>
              <a:gd name="connsiteX73" fmla="*/ 3048374 w 3172463"/>
              <a:gd name="connsiteY73" fmla="*/ 1263034 h 3168646"/>
              <a:gd name="connsiteX74" fmla="*/ 3052221 w 3172463"/>
              <a:gd name="connsiteY74" fmla="*/ 1292853 h 3168646"/>
              <a:gd name="connsiteX75" fmla="*/ 3059916 w 3172463"/>
              <a:gd name="connsiteY75" fmla="*/ 1322674 h 3168646"/>
              <a:gd name="connsiteX76" fmla="*/ 3071460 w 3172463"/>
              <a:gd name="connsiteY76" fmla="*/ 1350571 h 3168646"/>
              <a:gd name="connsiteX77" fmla="*/ 3086851 w 3172463"/>
              <a:gd name="connsiteY77" fmla="*/ 1379429 h 3168646"/>
              <a:gd name="connsiteX78" fmla="*/ 3102242 w 3172463"/>
              <a:gd name="connsiteY78" fmla="*/ 1408288 h 3168646"/>
              <a:gd name="connsiteX79" fmla="*/ 3119557 w 3172463"/>
              <a:gd name="connsiteY79" fmla="*/ 1437145 h 3168646"/>
              <a:gd name="connsiteX80" fmla="*/ 3135909 w 3172463"/>
              <a:gd name="connsiteY80" fmla="*/ 1465043 h 3168646"/>
              <a:gd name="connsiteX81" fmla="*/ 3150339 w 3172463"/>
              <a:gd name="connsiteY81" fmla="*/ 1494862 h 3168646"/>
              <a:gd name="connsiteX82" fmla="*/ 3161881 w 3172463"/>
              <a:gd name="connsiteY82" fmla="*/ 1523721 h 3168646"/>
              <a:gd name="connsiteX83" fmla="*/ 3169577 w 3172463"/>
              <a:gd name="connsiteY83" fmla="*/ 1553541 h 3168646"/>
              <a:gd name="connsiteX84" fmla="*/ 3172463 w 3172463"/>
              <a:gd name="connsiteY84" fmla="*/ 1584323 h 3168646"/>
              <a:gd name="connsiteX85" fmla="*/ 3169577 w 3172463"/>
              <a:gd name="connsiteY85" fmla="*/ 1615105 h 3168646"/>
              <a:gd name="connsiteX86" fmla="*/ 3161881 w 3172463"/>
              <a:gd name="connsiteY86" fmla="*/ 1644925 h 3168646"/>
              <a:gd name="connsiteX87" fmla="*/ 3150339 w 3172463"/>
              <a:gd name="connsiteY87" fmla="*/ 1673784 h 3168646"/>
              <a:gd name="connsiteX88" fmla="*/ 3135909 w 3172463"/>
              <a:gd name="connsiteY88" fmla="*/ 1703604 h 3168646"/>
              <a:gd name="connsiteX89" fmla="*/ 3119557 w 3172463"/>
              <a:gd name="connsiteY89" fmla="*/ 1731501 h 3168646"/>
              <a:gd name="connsiteX90" fmla="*/ 3102242 w 3172463"/>
              <a:gd name="connsiteY90" fmla="*/ 1760360 h 3168646"/>
              <a:gd name="connsiteX91" fmla="*/ 3086851 w 3172463"/>
              <a:gd name="connsiteY91" fmla="*/ 1789218 h 3168646"/>
              <a:gd name="connsiteX92" fmla="*/ 3071460 w 3172463"/>
              <a:gd name="connsiteY92" fmla="*/ 1818075 h 3168646"/>
              <a:gd name="connsiteX93" fmla="*/ 3059916 w 3172463"/>
              <a:gd name="connsiteY93" fmla="*/ 1845972 h 3168646"/>
              <a:gd name="connsiteX94" fmla="*/ 3052221 w 3172463"/>
              <a:gd name="connsiteY94" fmla="*/ 1875793 h 3168646"/>
              <a:gd name="connsiteX95" fmla="*/ 3048374 w 3172463"/>
              <a:gd name="connsiteY95" fmla="*/ 1905613 h 3168646"/>
              <a:gd name="connsiteX96" fmla="*/ 3048374 w 3172463"/>
              <a:gd name="connsiteY96" fmla="*/ 1937358 h 3168646"/>
              <a:gd name="connsiteX97" fmla="*/ 3050297 w 3172463"/>
              <a:gd name="connsiteY97" fmla="*/ 1970063 h 3168646"/>
              <a:gd name="connsiteX98" fmla="*/ 3054145 w 3172463"/>
              <a:gd name="connsiteY98" fmla="*/ 2002769 h 3168646"/>
              <a:gd name="connsiteX99" fmla="*/ 3058954 w 3172463"/>
              <a:gd name="connsiteY99" fmla="*/ 2035476 h 3168646"/>
              <a:gd name="connsiteX100" fmla="*/ 3062802 w 3172463"/>
              <a:gd name="connsiteY100" fmla="*/ 2068181 h 3168646"/>
              <a:gd name="connsiteX101" fmla="*/ 3065689 w 3172463"/>
              <a:gd name="connsiteY101" fmla="*/ 2100887 h 3168646"/>
              <a:gd name="connsiteX102" fmla="*/ 3064726 w 3172463"/>
              <a:gd name="connsiteY102" fmla="*/ 2131670 h 3168646"/>
              <a:gd name="connsiteX103" fmla="*/ 3060879 w 3172463"/>
              <a:gd name="connsiteY103" fmla="*/ 2161491 h 3168646"/>
              <a:gd name="connsiteX104" fmla="*/ 3052221 w 3172463"/>
              <a:gd name="connsiteY104" fmla="*/ 2190349 h 3168646"/>
              <a:gd name="connsiteX105" fmla="*/ 3039716 w 3172463"/>
              <a:gd name="connsiteY105" fmla="*/ 2214397 h 3168646"/>
              <a:gd name="connsiteX106" fmla="*/ 3023363 w 3172463"/>
              <a:gd name="connsiteY106" fmla="*/ 2237484 h 3168646"/>
              <a:gd name="connsiteX107" fmla="*/ 3004124 w 3172463"/>
              <a:gd name="connsiteY107" fmla="*/ 2257685 h 3168646"/>
              <a:gd name="connsiteX108" fmla="*/ 2982000 w 3172463"/>
              <a:gd name="connsiteY108" fmla="*/ 2277885 h 3168646"/>
              <a:gd name="connsiteX109" fmla="*/ 2958913 w 3172463"/>
              <a:gd name="connsiteY109" fmla="*/ 2296163 h 3168646"/>
              <a:gd name="connsiteX110" fmla="*/ 2934865 w 3172463"/>
              <a:gd name="connsiteY110" fmla="*/ 2314439 h 3168646"/>
              <a:gd name="connsiteX111" fmla="*/ 2909855 w 3172463"/>
              <a:gd name="connsiteY111" fmla="*/ 2332716 h 3168646"/>
              <a:gd name="connsiteX112" fmla="*/ 2886768 w 3172463"/>
              <a:gd name="connsiteY112" fmla="*/ 2350993 h 3168646"/>
              <a:gd name="connsiteX113" fmla="*/ 2864644 w 3172463"/>
              <a:gd name="connsiteY113" fmla="*/ 2370232 h 3168646"/>
              <a:gd name="connsiteX114" fmla="*/ 2845405 w 3172463"/>
              <a:gd name="connsiteY114" fmla="*/ 2392356 h 3168646"/>
              <a:gd name="connsiteX115" fmla="*/ 2828090 w 3172463"/>
              <a:gd name="connsiteY115" fmla="*/ 2413519 h 3168646"/>
              <a:gd name="connsiteX116" fmla="*/ 2814622 w 3172463"/>
              <a:gd name="connsiteY116" fmla="*/ 2437568 h 3168646"/>
              <a:gd name="connsiteX117" fmla="*/ 2803080 w 3172463"/>
              <a:gd name="connsiteY117" fmla="*/ 2463540 h 3168646"/>
              <a:gd name="connsiteX118" fmla="*/ 2793460 w 3172463"/>
              <a:gd name="connsiteY118" fmla="*/ 2491437 h 3168646"/>
              <a:gd name="connsiteX119" fmla="*/ 2784803 w 3172463"/>
              <a:gd name="connsiteY119" fmla="*/ 2520296 h 3168646"/>
              <a:gd name="connsiteX120" fmla="*/ 2777107 w 3172463"/>
              <a:gd name="connsiteY120" fmla="*/ 2549154 h 3168646"/>
              <a:gd name="connsiteX121" fmla="*/ 2769411 w 3172463"/>
              <a:gd name="connsiteY121" fmla="*/ 2578974 h 3168646"/>
              <a:gd name="connsiteX122" fmla="*/ 2760754 w 3172463"/>
              <a:gd name="connsiteY122" fmla="*/ 2606871 h 3168646"/>
              <a:gd name="connsiteX123" fmla="*/ 2751135 w 3172463"/>
              <a:gd name="connsiteY123" fmla="*/ 2634767 h 3168646"/>
              <a:gd name="connsiteX124" fmla="*/ 2739592 w 3172463"/>
              <a:gd name="connsiteY124" fmla="*/ 2660739 h 3168646"/>
              <a:gd name="connsiteX125" fmla="*/ 2725162 w 3172463"/>
              <a:gd name="connsiteY125" fmla="*/ 2683827 h 3168646"/>
              <a:gd name="connsiteX126" fmla="*/ 2707849 w 3172463"/>
              <a:gd name="connsiteY126" fmla="*/ 2704989 h 3168646"/>
              <a:gd name="connsiteX127" fmla="*/ 2686686 w 3172463"/>
              <a:gd name="connsiteY127" fmla="*/ 2722304 h 3168646"/>
              <a:gd name="connsiteX128" fmla="*/ 2663599 w 3172463"/>
              <a:gd name="connsiteY128" fmla="*/ 2736733 h 3168646"/>
              <a:gd name="connsiteX129" fmla="*/ 2637626 w 3172463"/>
              <a:gd name="connsiteY129" fmla="*/ 2748276 h 3168646"/>
              <a:gd name="connsiteX130" fmla="*/ 2609730 w 3172463"/>
              <a:gd name="connsiteY130" fmla="*/ 2757896 h 3168646"/>
              <a:gd name="connsiteX131" fmla="*/ 2581835 w 3172463"/>
              <a:gd name="connsiteY131" fmla="*/ 2766553 h 3168646"/>
              <a:gd name="connsiteX132" fmla="*/ 2552014 w 3172463"/>
              <a:gd name="connsiteY132" fmla="*/ 2774249 h 3168646"/>
              <a:gd name="connsiteX133" fmla="*/ 2523156 w 3172463"/>
              <a:gd name="connsiteY133" fmla="*/ 2781945 h 3168646"/>
              <a:gd name="connsiteX134" fmla="*/ 2494298 w 3172463"/>
              <a:gd name="connsiteY134" fmla="*/ 2790602 h 3168646"/>
              <a:gd name="connsiteX135" fmla="*/ 2466403 w 3172463"/>
              <a:gd name="connsiteY135" fmla="*/ 2800222 h 3168646"/>
              <a:gd name="connsiteX136" fmla="*/ 2440430 w 3172463"/>
              <a:gd name="connsiteY136" fmla="*/ 2811765 h 3168646"/>
              <a:gd name="connsiteX137" fmla="*/ 2416382 w 3172463"/>
              <a:gd name="connsiteY137" fmla="*/ 2825232 h 3168646"/>
              <a:gd name="connsiteX138" fmla="*/ 2395219 w 3172463"/>
              <a:gd name="connsiteY138" fmla="*/ 2842547 h 3168646"/>
              <a:gd name="connsiteX139" fmla="*/ 2373095 w 3172463"/>
              <a:gd name="connsiteY139" fmla="*/ 2861786 h 3168646"/>
              <a:gd name="connsiteX140" fmla="*/ 2353856 w 3172463"/>
              <a:gd name="connsiteY140" fmla="*/ 2883911 h 3168646"/>
              <a:gd name="connsiteX141" fmla="*/ 2335579 w 3172463"/>
              <a:gd name="connsiteY141" fmla="*/ 2906997 h 3168646"/>
              <a:gd name="connsiteX142" fmla="*/ 2317302 w 3172463"/>
              <a:gd name="connsiteY142" fmla="*/ 2931046 h 3168646"/>
              <a:gd name="connsiteX143" fmla="*/ 2299026 w 3172463"/>
              <a:gd name="connsiteY143" fmla="*/ 2955095 h 3168646"/>
              <a:gd name="connsiteX144" fmla="*/ 2280749 w 3172463"/>
              <a:gd name="connsiteY144" fmla="*/ 2978181 h 3168646"/>
              <a:gd name="connsiteX145" fmla="*/ 2260548 w 3172463"/>
              <a:gd name="connsiteY145" fmla="*/ 3000306 h 3168646"/>
              <a:gd name="connsiteX146" fmla="*/ 2240347 w 3172463"/>
              <a:gd name="connsiteY146" fmla="*/ 3019544 h 3168646"/>
              <a:gd name="connsiteX147" fmla="*/ 2217262 w 3172463"/>
              <a:gd name="connsiteY147" fmla="*/ 3035898 h 3168646"/>
              <a:gd name="connsiteX148" fmla="*/ 2193213 w 3172463"/>
              <a:gd name="connsiteY148" fmla="*/ 3048403 h 3168646"/>
              <a:gd name="connsiteX149" fmla="*/ 2164354 w 3172463"/>
              <a:gd name="connsiteY149" fmla="*/ 3057061 h 3168646"/>
              <a:gd name="connsiteX150" fmla="*/ 2134534 w 3172463"/>
              <a:gd name="connsiteY150" fmla="*/ 3060909 h 3168646"/>
              <a:gd name="connsiteX151" fmla="*/ 2103753 w 3172463"/>
              <a:gd name="connsiteY151" fmla="*/ 3061870 h 3168646"/>
              <a:gd name="connsiteX152" fmla="*/ 2071047 w 3172463"/>
              <a:gd name="connsiteY152" fmla="*/ 3058984 h 3168646"/>
              <a:gd name="connsiteX153" fmla="*/ 2038341 w 3172463"/>
              <a:gd name="connsiteY153" fmla="*/ 3055137 h 3168646"/>
              <a:gd name="connsiteX154" fmla="*/ 2005635 w 3172463"/>
              <a:gd name="connsiteY154" fmla="*/ 3050327 h 3168646"/>
              <a:gd name="connsiteX155" fmla="*/ 1972930 w 3172463"/>
              <a:gd name="connsiteY155" fmla="*/ 3046480 h 3168646"/>
              <a:gd name="connsiteX156" fmla="*/ 1940223 w 3172463"/>
              <a:gd name="connsiteY156" fmla="*/ 3044555 h 3168646"/>
              <a:gd name="connsiteX157" fmla="*/ 1908479 w 3172463"/>
              <a:gd name="connsiteY157" fmla="*/ 3044555 h 3168646"/>
              <a:gd name="connsiteX158" fmla="*/ 1878660 w 3172463"/>
              <a:gd name="connsiteY158" fmla="*/ 3048403 h 3168646"/>
              <a:gd name="connsiteX159" fmla="*/ 1847878 w 3172463"/>
              <a:gd name="connsiteY159" fmla="*/ 3056099 h 3168646"/>
              <a:gd name="connsiteX160" fmla="*/ 1819981 w 3172463"/>
              <a:gd name="connsiteY160" fmla="*/ 3067642 h 3168646"/>
              <a:gd name="connsiteX161" fmla="*/ 1791124 w 3172463"/>
              <a:gd name="connsiteY161" fmla="*/ 3083033 h 3168646"/>
              <a:gd name="connsiteX162" fmla="*/ 1762267 w 3172463"/>
              <a:gd name="connsiteY162" fmla="*/ 3098425 h 3168646"/>
              <a:gd name="connsiteX163" fmla="*/ 1733408 w 3172463"/>
              <a:gd name="connsiteY163" fmla="*/ 3115739 h 3168646"/>
              <a:gd name="connsiteX164" fmla="*/ 1705511 w 3172463"/>
              <a:gd name="connsiteY164" fmla="*/ 3132093 h 3168646"/>
              <a:gd name="connsiteX165" fmla="*/ 1675692 w 3172463"/>
              <a:gd name="connsiteY165" fmla="*/ 3146521 h 3168646"/>
              <a:gd name="connsiteX166" fmla="*/ 1646833 w 3172463"/>
              <a:gd name="connsiteY166" fmla="*/ 3158065 h 3168646"/>
              <a:gd name="connsiteX167" fmla="*/ 1617013 w 3172463"/>
              <a:gd name="connsiteY167" fmla="*/ 3165761 h 3168646"/>
              <a:gd name="connsiteX168" fmla="*/ 1586232 w 3172463"/>
              <a:gd name="connsiteY168" fmla="*/ 3168646 h 3168646"/>
              <a:gd name="connsiteX169" fmla="*/ 1555450 w 3172463"/>
              <a:gd name="connsiteY169" fmla="*/ 3165761 h 3168646"/>
              <a:gd name="connsiteX170" fmla="*/ 1525630 w 3172463"/>
              <a:gd name="connsiteY170" fmla="*/ 3158065 h 3168646"/>
              <a:gd name="connsiteX171" fmla="*/ 1496773 w 3172463"/>
              <a:gd name="connsiteY171" fmla="*/ 3146521 h 3168646"/>
              <a:gd name="connsiteX172" fmla="*/ 1466952 w 3172463"/>
              <a:gd name="connsiteY172" fmla="*/ 3132093 h 3168646"/>
              <a:gd name="connsiteX173" fmla="*/ 1439055 w 3172463"/>
              <a:gd name="connsiteY173" fmla="*/ 3115739 h 3168646"/>
              <a:gd name="connsiteX174" fmla="*/ 1410198 w 3172463"/>
              <a:gd name="connsiteY174" fmla="*/ 3098425 h 3168646"/>
              <a:gd name="connsiteX175" fmla="*/ 1381339 w 3172463"/>
              <a:gd name="connsiteY175" fmla="*/ 3083033 h 3168646"/>
              <a:gd name="connsiteX176" fmla="*/ 1352482 w 3172463"/>
              <a:gd name="connsiteY176" fmla="*/ 3067642 h 3168646"/>
              <a:gd name="connsiteX177" fmla="*/ 1323624 w 3172463"/>
              <a:gd name="connsiteY177" fmla="*/ 3056099 h 3168646"/>
              <a:gd name="connsiteX178" fmla="*/ 1293804 w 3172463"/>
              <a:gd name="connsiteY178" fmla="*/ 3048403 h 3168646"/>
              <a:gd name="connsiteX179" fmla="*/ 1263984 w 3172463"/>
              <a:gd name="connsiteY179" fmla="*/ 3044555 h 3168646"/>
              <a:gd name="connsiteX180" fmla="*/ 1232239 w 3172463"/>
              <a:gd name="connsiteY180" fmla="*/ 3044555 h 3168646"/>
              <a:gd name="connsiteX181" fmla="*/ 1199534 w 3172463"/>
              <a:gd name="connsiteY181" fmla="*/ 3046480 h 3168646"/>
              <a:gd name="connsiteX182" fmla="*/ 1166828 w 3172463"/>
              <a:gd name="connsiteY182" fmla="*/ 3050327 h 3168646"/>
              <a:gd name="connsiteX183" fmla="*/ 1134122 w 3172463"/>
              <a:gd name="connsiteY183" fmla="*/ 3055137 h 3168646"/>
              <a:gd name="connsiteX184" fmla="*/ 1101415 w 3172463"/>
              <a:gd name="connsiteY184" fmla="*/ 3058984 h 3168646"/>
              <a:gd name="connsiteX185" fmla="*/ 1068710 w 3172463"/>
              <a:gd name="connsiteY185" fmla="*/ 3061870 h 3168646"/>
              <a:gd name="connsiteX186" fmla="*/ 1037929 w 3172463"/>
              <a:gd name="connsiteY186" fmla="*/ 3060909 h 3168646"/>
              <a:gd name="connsiteX187" fmla="*/ 1008109 w 3172463"/>
              <a:gd name="connsiteY187" fmla="*/ 3057061 h 3168646"/>
              <a:gd name="connsiteX188" fmla="*/ 979250 w 3172463"/>
              <a:gd name="connsiteY188" fmla="*/ 3048403 h 3168646"/>
              <a:gd name="connsiteX189" fmla="*/ 955203 w 3172463"/>
              <a:gd name="connsiteY189" fmla="*/ 3035898 h 3168646"/>
              <a:gd name="connsiteX190" fmla="*/ 932115 w 3172463"/>
              <a:gd name="connsiteY190" fmla="*/ 3019544 h 3168646"/>
              <a:gd name="connsiteX191" fmla="*/ 911915 w 3172463"/>
              <a:gd name="connsiteY191" fmla="*/ 3000306 h 3168646"/>
              <a:gd name="connsiteX192" fmla="*/ 891714 w 3172463"/>
              <a:gd name="connsiteY192" fmla="*/ 2978181 h 3168646"/>
              <a:gd name="connsiteX193" fmla="*/ 873437 w 3172463"/>
              <a:gd name="connsiteY193" fmla="*/ 2955095 h 3168646"/>
              <a:gd name="connsiteX194" fmla="*/ 855161 w 3172463"/>
              <a:gd name="connsiteY194" fmla="*/ 2931046 h 3168646"/>
              <a:gd name="connsiteX195" fmla="*/ 836884 w 3172463"/>
              <a:gd name="connsiteY195" fmla="*/ 2906997 h 3168646"/>
              <a:gd name="connsiteX196" fmla="*/ 818608 w 3172463"/>
              <a:gd name="connsiteY196" fmla="*/ 2883911 h 3168646"/>
              <a:gd name="connsiteX197" fmla="*/ 799368 w 3172463"/>
              <a:gd name="connsiteY197" fmla="*/ 2861786 h 3168646"/>
              <a:gd name="connsiteX198" fmla="*/ 777244 w 3172463"/>
              <a:gd name="connsiteY198" fmla="*/ 2842547 h 3168646"/>
              <a:gd name="connsiteX199" fmla="*/ 756081 w 3172463"/>
              <a:gd name="connsiteY199" fmla="*/ 2825232 h 3168646"/>
              <a:gd name="connsiteX200" fmla="*/ 732033 w 3172463"/>
              <a:gd name="connsiteY200" fmla="*/ 2811765 h 3168646"/>
              <a:gd name="connsiteX201" fmla="*/ 706061 w 3172463"/>
              <a:gd name="connsiteY201" fmla="*/ 2800222 h 3168646"/>
              <a:gd name="connsiteX202" fmla="*/ 678165 w 3172463"/>
              <a:gd name="connsiteY202" fmla="*/ 2790602 h 3168646"/>
              <a:gd name="connsiteX203" fmla="*/ 649306 w 3172463"/>
              <a:gd name="connsiteY203" fmla="*/ 2781945 h 3168646"/>
              <a:gd name="connsiteX204" fmla="*/ 620449 w 3172463"/>
              <a:gd name="connsiteY204" fmla="*/ 2774249 h 3168646"/>
              <a:gd name="connsiteX205" fmla="*/ 590629 w 3172463"/>
              <a:gd name="connsiteY205" fmla="*/ 2766553 h 3168646"/>
              <a:gd name="connsiteX206" fmla="*/ 562733 w 3172463"/>
              <a:gd name="connsiteY206" fmla="*/ 2757896 h 3168646"/>
              <a:gd name="connsiteX207" fmla="*/ 534836 w 3172463"/>
              <a:gd name="connsiteY207" fmla="*/ 2748276 h 3168646"/>
              <a:gd name="connsiteX208" fmla="*/ 508865 w 3172463"/>
              <a:gd name="connsiteY208" fmla="*/ 2736733 h 3168646"/>
              <a:gd name="connsiteX209" fmla="*/ 485777 w 3172463"/>
              <a:gd name="connsiteY209" fmla="*/ 2722304 h 3168646"/>
              <a:gd name="connsiteX210" fmla="*/ 464615 w 3172463"/>
              <a:gd name="connsiteY210" fmla="*/ 2704989 h 3168646"/>
              <a:gd name="connsiteX211" fmla="*/ 447301 w 3172463"/>
              <a:gd name="connsiteY211" fmla="*/ 2683827 h 3168646"/>
              <a:gd name="connsiteX212" fmla="*/ 432872 w 3172463"/>
              <a:gd name="connsiteY212" fmla="*/ 2660739 h 3168646"/>
              <a:gd name="connsiteX213" fmla="*/ 421328 w 3172463"/>
              <a:gd name="connsiteY213" fmla="*/ 2634767 h 3168646"/>
              <a:gd name="connsiteX214" fmla="*/ 411709 w 3172463"/>
              <a:gd name="connsiteY214" fmla="*/ 2606871 h 3168646"/>
              <a:gd name="connsiteX215" fmla="*/ 403052 w 3172463"/>
              <a:gd name="connsiteY215" fmla="*/ 2578974 h 3168646"/>
              <a:gd name="connsiteX216" fmla="*/ 395356 w 3172463"/>
              <a:gd name="connsiteY216" fmla="*/ 2549154 h 3168646"/>
              <a:gd name="connsiteX217" fmla="*/ 387660 w 3172463"/>
              <a:gd name="connsiteY217" fmla="*/ 2520296 h 3168646"/>
              <a:gd name="connsiteX218" fmla="*/ 379003 w 3172463"/>
              <a:gd name="connsiteY218" fmla="*/ 2491437 h 3168646"/>
              <a:gd name="connsiteX219" fmla="*/ 369384 w 3172463"/>
              <a:gd name="connsiteY219" fmla="*/ 2463540 h 3168646"/>
              <a:gd name="connsiteX220" fmla="*/ 357840 w 3172463"/>
              <a:gd name="connsiteY220" fmla="*/ 2437568 h 3168646"/>
              <a:gd name="connsiteX221" fmla="*/ 344373 w 3172463"/>
              <a:gd name="connsiteY221" fmla="*/ 2413519 h 3168646"/>
              <a:gd name="connsiteX222" fmla="*/ 327059 w 3172463"/>
              <a:gd name="connsiteY222" fmla="*/ 2392356 h 3168646"/>
              <a:gd name="connsiteX223" fmla="*/ 307820 w 3172463"/>
              <a:gd name="connsiteY223" fmla="*/ 2370232 h 3168646"/>
              <a:gd name="connsiteX224" fmla="*/ 285695 w 3172463"/>
              <a:gd name="connsiteY224" fmla="*/ 2350993 h 3168646"/>
              <a:gd name="connsiteX225" fmla="*/ 261646 w 3172463"/>
              <a:gd name="connsiteY225" fmla="*/ 2332716 h 3168646"/>
              <a:gd name="connsiteX226" fmla="*/ 237598 w 3172463"/>
              <a:gd name="connsiteY226" fmla="*/ 2314439 h 3168646"/>
              <a:gd name="connsiteX227" fmla="*/ 213550 w 3172463"/>
              <a:gd name="connsiteY227" fmla="*/ 2296163 h 3168646"/>
              <a:gd name="connsiteX228" fmla="*/ 190463 w 3172463"/>
              <a:gd name="connsiteY228" fmla="*/ 2277885 h 3168646"/>
              <a:gd name="connsiteX229" fmla="*/ 168339 w 3172463"/>
              <a:gd name="connsiteY229" fmla="*/ 2257685 h 3168646"/>
              <a:gd name="connsiteX230" fmla="*/ 149100 w 3172463"/>
              <a:gd name="connsiteY230" fmla="*/ 2237484 h 3168646"/>
              <a:gd name="connsiteX231" fmla="*/ 132748 w 3172463"/>
              <a:gd name="connsiteY231" fmla="*/ 2214397 h 3168646"/>
              <a:gd name="connsiteX232" fmla="*/ 120243 w 3172463"/>
              <a:gd name="connsiteY232" fmla="*/ 2190349 h 3168646"/>
              <a:gd name="connsiteX233" fmla="*/ 111585 w 3172463"/>
              <a:gd name="connsiteY233" fmla="*/ 2161491 h 3168646"/>
              <a:gd name="connsiteX234" fmla="*/ 107737 w 3172463"/>
              <a:gd name="connsiteY234" fmla="*/ 2131670 h 3168646"/>
              <a:gd name="connsiteX235" fmla="*/ 106775 w 3172463"/>
              <a:gd name="connsiteY235" fmla="*/ 2100887 h 3168646"/>
              <a:gd name="connsiteX236" fmla="*/ 109661 w 3172463"/>
              <a:gd name="connsiteY236" fmla="*/ 2068181 h 3168646"/>
              <a:gd name="connsiteX237" fmla="*/ 113509 w 3172463"/>
              <a:gd name="connsiteY237" fmla="*/ 2035476 h 3168646"/>
              <a:gd name="connsiteX238" fmla="*/ 118318 w 3172463"/>
              <a:gd name="connsiteY238" fmla="*/ 2002769 h 3168646"/>
              <a:gd name="connsiteX239" fmla="*/ 122166 w 3172463"/>
              <a:gd name="connsiteY239" fmla="*/ 1970063 h 3168646"/>
              <a:gd name="connsiteX240" fmla="*/ 124091 w 3172463"/>
              <a:gd name="connsiteY240" fmla="*/ 1937358 h 3168646"/>
              <a:gd name="connsiteX241" fmla="*/ 124091 w 3172463"/>
              <a:gd name="connsiteY241" fmla="*/ 1905613 h 3168646"/>
              <a:gd name="connsiteX242" fmla="*/ 120243 w 3172463"/>
              <a:gd name="connsiteY242" fmla="*/ 1875793 h 3168646"/>
              <a:gd name="connsiteX243" fmla="*/ 112547 w 3172463"/>
              <a:gd name="connsiteY243" fmla="*/ 1845972 h 3168646"/>
              <a:gd name="connsiteX244" fmla="*/ 101003 w 3172463"/>
              <a:gd name="connsiteY244" fmla="*/ 1818075 h 3168646"/>
              <a:gd name="connsiteX245" fmla="*/ 86575 w 3172463"/>
              <a:gd name="connsiteY245" fmla="*/ 1789218 h 3168646"/>
              <a:gd name="connsiteX246" fmla="*/ 70221 w 3172463"/>
              <a:gd name="connsiteY246" fmla="*/ 1760360 h 3168646"/>
              <a:gd name="connsiteX247" fmla="*/ 52908 w 3172463"/>
              <a:gd name="connsiteY247" fmla="*/ 1731501 h 3168646"/>
              <a:gd name="connsiteX248" fmla="*/ 36554 w 3172463"/>
              <a:gd name="connsiteY248" fmla="*/ 1703604 h 3168646"/>
              <a:gd name="connsiteX249" fmla="*/ 22125 w 3172463"/>
              <a:gd name="connsiteY249" fmla="*/ 1673784 h 3168646"/>
              <a:gd name="connsiteX250" fmla="*/ 10582 w 3172463"/>
              <a:gd name="connsiteY250" fmla="*/ 1644925 h 3168646"/>
              <a:gd name="connsiteX251" fmla="*/ 2886 w 3172463"/>
              <a:gd name="connsiteY251" fmla="*/ 1615105 h 3168646"/>
              <a:gd name="connsiteX252" fmla="*/ 0 w 3172463"/>
              <a:gd name="connsiteY252" fmla="*/ 1584323 h 3168646"/>
              <a:gd name="connsiteX253" fmla="*/ 2886 w 3172463"/>
              <a:gd name="connsiteY253" fmla="*/ 1553541 h 3168646"/>
              <a:gd name="connsiteX254" fmla="*/ 10582 w 3172463"/>
              <a:gd name="connsiteY254" fmla="*/ 1523721 h 3168646"/>
              <a:gd name="connsiteX255" fmla="*/ 22125 w 3172463"/>
              <a:gd name="connsiteY255" fmla="*/ 1494862 h 3168646"/>
              <a:gd name="connsiteX256" fmla="*/ 36554 w 3172463"/>
              <a:gd name="connsiteY256" fmla="*/ 1465043 h 3168646"/>
              <a:gd name="connsiteX257" fmla="*/ 52908 w 3172463"/>
              <a:gd name="connsiteY257" fmla="*/ 1437145 h 3168646"/>
              <a:gd name="connsiteX258" fmla="*/ 70221 w 3172463"/>
              <a:gd name="connsiteY258" fmla="*/ 1408288 h 3168646"/>
              <a:gd name="connsiteX259" fmla="*/ 86575 w 3172463"/>
              <a:gd name="connsiteY259" fmla="*/ 1379429 h 3168646"/>
              <a:gd name="connsiteX260" fmla="*/ 101003 w 3172463"/>
              <a:gd name="connsiteY260" fmla="*/ 1350571 h 3168646"/>
              <a:gd name="connsiteX261" fmla="*/ 112547 w 3172463"/>
              <a:gd name="connsiteY261" fmla="*/ 1322674 h 3168646"/>
              <a:gd name="connsiteX262" fmla="*/ 120243 w 3172463"/>
              <a:gd name="connsiteY262" fmla="*/ 1292853 h 3168646"/>
              <a:gd name="connsiteX263" fmla="*/ 124091 w 3172463"/>
              <a:gd name="connsiteY263" fmla="*/ 1263034 h 3168646"/>
              <a:gd name="connsiteX264" fmla="*/ 124091 w 3172463"/>
              <a:gd name="connsiteY264" fmla="*/ 1231290 h 3168646"/>
              <a:gd name="connsiteX265" fmla="*/ 122166 w 3172463"/>
              <a:gd name="connsiteY265" fmla="*/ 1198583 h 3168646"/>
              <a:gd name="connsiteX266" fmla="*/ 118318 w 3172463"/>
              <a:gd name="connsiteY266" fmla="*/ 1165877 h 3168646"/>
              <a:gd name="connsiteX267" fmla="*/ 113509 w 3172463"/>
              <a:gd name="connsiteY267" fmla="*/ 1133171 h 3168646"/>
              <a:gd name="connsiteX268" fmla="*/ 109661 w 3172463"/>
              <a:gd name="connsiteY268" fmla="*/ 1100465 h 3168646"/>
              <a:gd name="connsiteX269" fmla="*/ 106775 w 3172463"/>
              <a:gd name="connsiteY269" fmla="*/ 1067759 h 3168646"/>
              <a:gd name="connsiteX270" fmla="*/ 107737 w 3172463"/>
              <a:gd name="connsiteY270" fmla="*/ 1036977 h 3168646"/>
              <a:gd name="connsiteX271" fmla="*/ 111585 w 3172463"/>
              <a:gd name="connsiteY271" fmla="*/ 1007156 h 3168646"/>
              <a:gd name="connsiteX272" fmla="*/ 120243 w 3172463"/>
              <a:gd name="connsiteY272" fmla="*/ 978298 h 3168646"/>
              <a:gd name="connsiteX273" fmla="*/ 132748 w 3172463"/>
              <a:gd name="connsiteY273" fmla="*/ 954249 h 3168646"/>
              <a:gd name="connsiteX274" fmla="*/ 149100 w 3172463"/>
              <a:gd name="connsiteY274" fmla="*/ 931163 h 3168646"/>
              <a:gd name="connsiteX275" fmla="*/ 168339 w 3172463"/>
              <a:gd name="connsiteY275" fmla="*/ 910962 h 3168646"/>
              <a:gd name="connsiteX276" fmla="*/ 190463 w 3172463"/>
              <a:gd name="connsiteY276" fmla="*/ 890761 h 3168646"/>
              <a:gd name="connsiteX277" fmla="*/ 213550 w 3172463"/>
              <a:gd name="connsiteY277" fmla="*/ 872484 h 3168646"/>
              <a:gd name="connsiteX278" fmla="*/ 237598 w 3172463"/>
              <a:gd name="connsiteY278" fmla="*/ 854207 h 3168646"/>
              <a:gd name="connsiteX279" fmla="*/ 261646 w 3172463"/>
              <a:gd name="connsiteY279" fmla="*/ 835930 h 3168646"/>
              <a:gd name="connsiteX280" fmla="*/ 285695 w 3172463"/>
              <a:gd name="connsiteY280" fmla="*/ 817653 h 3168646"/>
              <a:gd name="connsiteX281" fmla="*/ 307820 w 3172463"/>
              <a:gd name="connsiteY281" fmla="*/ 798415 h 3168646"/>
              <a:gd name="connsiteX282" fmla="*/ 327059 w 3172463"/>
              <a:gd name="connsiteY282" fmla="*/ 776290 h 3168646"/>
              <a:gd name="connsiteX283" fmla="*/ 344373 w 3172463"/>
              <a:gd name="connsiteY283" fmla="*/ 755127 h 3168646"/>
              <a:gd name="connsiteX284" fmla="*/ 357840 w 3172463"/>
              <a:gd name="connsiteY284" fmla="*/ 731079 h 3168646"/>
              <a:gd name="connsiteX285" fmla="*/ 369384 w 3172463"/>
              <a:gd name="connsiteY285" fmla="*/ 705106 h 3168646"/>
              <a:gd name="connsiteX286" fmla="*/ 379003 w 3172463"/>
              <a:gd name="connsiteY286" fmla="*/ 677209 h 3168646"/>
              <a:gd name="connsiteX287" fmla="*/ 387660 w 3172463"/>
              <a:gd name="connsiteY287" fmla="*/ 648350 h 3168646"/>
              <a:gd name="connsiteX288" fmla="*/ 395356 w 3172463"/>
              <a:gd name="connsiteY288" fmla="*/ 619492 h 3168646"/>
              <a:gd name="connsiteX289" fmla="*/ 403052 w 3172463"/>
              <a:gd name="connsiteY289" fmla="*/ 589672 h 3168646"/>
              <a:gd name="connsiteX290" fmla="*/ 411709 w 3172463"/>
              <a:gd name="connsiteY290" fmla="*/ 561776 h 3168646"/>
              <a:gd name="connsiteX291" fmla="*/ 421328 w 3172463"/>
              <a:gd name="connsiteY291" fmla="*/ 533879 h 3168646"/>
              <a:gd name="connsiteX292" fmla="*/ 432872 w 3172463"/>
              <a:gd name="connsiteY292" fmla="*/ 507907 h 3168646"/>
              <a:gd name="connsiteX293" fmla="*/ 447301 w 3172463"/>
              <a:gd name="connsiteY293" fmla="*/ 484821 h 3168646"/>
              <a:gd name="connsiteX294" fmla="*/ 464615 w 3172463"/>
              <a:gd name="connsiteY294" fmla="*/ 463658 h 3168646"/>
              <a:gd name="connsiteX295" fmla="*/ 485777 w 3172463"/>
              <a:gd name="connsiteY295" fmla="*/ 446342 h 3168646"/>
              <a:gd name="connsiteX296" fmla="*/ 508865 w 3172463"/>
              <a:gd name="connsiteY296" fmla="*/ 431914 h 3168646"/>
              <a:gd name="connsiteX297" fmla="*/ 534836 w 3172463"/>
              <a:gd name="connsiteY297" fmla="*/ 420370 h 3168646"/>
              <a:gd name="connsiteX298" fmla="*/ 562733 w 3172463"/>
              <a:gd name="connsiteY298" fmla="*/ 410751 h 3168646"/>
              <a:gd name="connsiteX299" fmla="*/ 590629 w 3172463"/>
              <a:gd name="connsiteY299" fmla="*/ 402093 h 3168646"/>
              <a:gd name="connsiteX300" fmla="*/ 620449 w 3172463"/>
              <a:gd name="connsiteY300" fmla="*/ 394397 h 3168646"/>
              <a:gd name="connsiteX301" fmla="*/ 649306 w 3172463"/>
              <a:gd name="connsiteY301" fmla="*/ 386701 h 3168646"/>
              <a:gd name="connsiteX302" fmla="*/ 678165 w 3172463"/>
              <a:gd name="connsiteY302" fmla="*/ 378044 h 3168646"/>
              <a:gd name="connsiteX303" fmla="*/ 706061 w 3172463"/>
              <a:gd name="connsiteY303" fmla="*/ 368425 h 3168646"/>
              <a:gd name="connsiteX304" fmla="*/ 732033 w 3172463"/>
              <a:gd name="connsiteY304" fmla="*/ 356881 h 3168646"/>
              <a:gd name="connsiteX305" fmla="*/ 756081 w 3172463"/>
              <a:gd name="connsiteY305" fmla="*/ 343415 h 3168646"/>
              <a:gd name="connsiteX306" fmla="*/ 777244 w 3172463"/>
              <a:gd name="connsiteY306" fmla="*/ 326100 h 3168646"/>
              <a:gd name="connsiteX307" fmla="*/ 799368 w 3172463"/>
              <a:gd name="connsiteY307" fmla="*/ 306860 h 3168646"/>
              <a:gd name="connsiteX308" fmla="*/ 818608 w 3172463"/>
              <a:gd name="connsiteY308" fmla="*/ 284735 h 3168646"/>
              <a:gd name="connsiteX309" fmla="*/ 836884 w 3172463"/>
              <a:gd name="connsiteY309" fmla="*/ 261649 h 3168646"/>
              <a:gd name="connsiteX310" fmla="*/ 855161 w 3172463"/>
              <a:gd name="connsiteY310" fmla="*/ 237601 h 3168646"/>
              <a:gd name="connsiteX311" fmla="*/ 873437 w 3172463"/>
              <a:gd name="connsiteY311" fmla="*/ 213551 h 3168646"/>
              <a:gd name="connsiteX312" fmla="*/ 891714 w 3172463"/>
              <a:gd name="connsiteY312" fmla="*/ 190465 h 3168646"/>
              <a:gd name="connsiteX313" fmla="*/ 911915 w 3172463"/>
              <a:gd name="connsiteY313" fmla="*/ 168340 h 3168646"/>
              <a:gd name="connsiteX314" fmla="*/ 932115 w 3172463"/>
              <a:gd name="connsiteY314" fmla="*/ 149102 h 3168646"/>
              <a:gd name="connsiteX315" fmla="*/ 955203 w 3172463"/>
              <a:gd name="connsiteY315" fmla="*/ 132748 h 3168646"/>
              <a:gd name="connsiteX316" fmla="*/ 979250 w 3172463"/>
              <a:gd name="connsiteY316" fmla="*/ 120243 h 3168646"/>
              <a:gd name="connsiteX317" fmla="*/ 1008109 w 3172463"/>
              <a:gd name="connsiteY317" fmla="*/ 111585 h 3168646"/>
              <a:gd name="connsiteX318" fmla="*/ 1037929 w 3172463"/>
              <a:gd name="connsiteY318" fmla="*/ 107738 h 3168646"/>
              <a:gd name="connsiteX319" fmla="*/ 1068710 w 3172463"/>
              <a:gd name="connsiteY319" fmla="*/ 106776 h 3168646"/>
              <a:gd name="connsiteX320" fmla="*/ 1101415 w 3172463"/>
              <a:gd name="connsiteY320" fmla="*/ 109662 h 3168646"/>
              <a:gd name="connsiteX321" fmla="*/ 1134122 w 3172463"/>
              <a:gd name="connsiteY321" fmla="*/ 113510 h 3168646"/>
              <a:gd name="connsiteX322" fmla="*/ 1166828 w 3172463"/>
              <a:gd name="connsiteY322" fmla="*/ 118320 h 3168646"/>
              <a:gd name="connsiteX323" fmla="*/ 1199534 w 3172463"/>
              <a:gd name="connsiteY323" fmla="*/ 122167 h 3168646"/>
              <a:gd name="connsiteX324" fmla="*/ 1232239 w 3172463"/>
              <a:gd name="connsiteY324" fmla="*/ 124091 h 3168646"/>
              <a:gd name="connsiteX325" fmla="*/ 1263984 w 3172463"/>
              <a:gd name="connsiteY325" fmla="*/ 124091 h 3168646"/>
              <a:gd name="connsiteX326" fmla="*/ 1293804 w 3172463"/>
              <a:gd name="connsiteY326" fmla="*/ 120243 h 3168646"/>
              <a:gd name="connsiteX327" fmla="*/ 1323624 w 3172463"/>
              <a:gd name="connsiteY327" fmla="*/ 112547 h 3168646"/>
              <a:gd name="connsiteX328" fmla="*/ 1352482 w 3172463"/>
              <a:gd name="connsiteY328" fmla="*/ 101004 h 3168646"/>
              <a:gd name="connsiteX329" fmla="*/ 1381339 w 3172463"/>
              <a:gd name="connsiteY329" fmla="*/ 85613 h 3168646"/>
              <a:gd name="connsiteX330" fmla="*/ 1410198 w 3172463"/>
              <a:gd name="connsiteY330" fmla="*/ 70222 h 3168646"/>
              <a:gd name="connsiteX331" fmla="*/ 1439055 w 3172463"/>
              <a:gd name="connsiteY331" fmla="*/ 52907 h 3168646"/>
              <a:gd name="connsiteX332" fmla="*/ 1466952 w 3172463"/>
              <a:gd name="connsiteY332" fmla="*/ 36554 h 3168646"/>
              <a:gd name="connsiteX333" fmla="*/ 1496773 w 3172463"/>
              <a:gd name="connsiteY333" fmla="*/ 22125 h 3168646"/>
              <a:gd name="connsiteX334" fmla="*/ 1525630 w 3172463"/>
              <a:gd name="connsiteY334" fmla="*/ 10581 h 3168646"/>
              <a:gd name="connsiteX335" fmla="*/ 1555450 w 3172463"/>
              <a:gd name="connsiteY335" fmla="*/ 2885 h 3168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3172463" h="3168646">
                <a:moveTo>
                  <a:pt x="1586232" y="0"/>
                </a:moveTo>
                <a:lnTo>
                  <a:pt x="1617013" y="2885"/>
                </a:lnTo>
                <a:lnTo>
                  <a:pt x="1646833" y="10581"/>
                </a:lnTo>
                <a:lnTo>
                  <a:pt x="1675692" y="22125"/>
                </a:lnTo>
                <a:lnTo>
                  <a:pt x="1705511" y="36554"/>
                </a:lnTo>
                <a:lnTo>
                  <a:pt x="1733408" y="52907"/>
                </a:lnTo>
                <a:lnTo>
                  <a:pt x="1762267" y="70222"/>
                </a:lnTo>
                <a:lnTo>
                  <a:pt x="1791124" y="85613"/>
                </a:lnTo>
                <a:lnTo>
                  <a:pt x="1819981" y="101004"/>
                </a:lnTo>
                <a:lnTo>
                  <a:pt x="1847878" y="112547"/>
                </a:lnTo>
                <a:lnTo>
                  <a:pt x="1878660" y="120243"/>
                </a:lnTo>
                <a:lnTo>
                  <a:pt x="1908479" y="124091"/>
                </a:lnTo>
                <a:lnTo>
                  <a:pt x="1940223" y="124091"/>
                </a:lnTo>
                <a:lnTo>
                  <a:pt x="1972930" y="122167"/>
                </a:lnTo>
                <a:lnTo>
                  <a:pt x="2005635" y="118320"/>
                </a:lnTo>
                <a:lnTo>
                  <a:pt x="2038341" y="113510"/>
                </a:lnTo>
                <a:lnTo>
                  <a:pt x="2071047" y="109662"/>
                </a:lnTo>
                <a:lnTo>
                  <a:pt x="2103753" y="106776"/>
                </a:lnTo>
                <a:lnTo>
                  <a:pt x="2134534" y="107738"/>
                </a:lnTo>
                <a:lnTo>
                  <a:pt x="2164354" y="111585"/>
                </a:lnTo>
                <a:lnTo>
                  <a:pt x="2193213" y="120243"/>
                </a:lnTo>
                <a:lnTo>
                  <a:pt x="2217262" y="132748"/>
                </a:lnTo>
                <a:lnTo>
                  <a:pt x="2240347" y="149102"/>
                </a:lnTo>
                <a:lnTo>
                  <a:pt x="2260548" y="168340"/>
                </a:lnTo>
                <a:lnTo>
                  <a:pt x="2280749" y="190465"/>
                </a:lnTo>
                <a:lnTo>
                  <a:pt x="2299026" y="213551"/>
                </a:lnTo>
                <a:lnTo>
                  <a:pt x="2317302" y="237601"/>
                </a:lnTo>
                <a:lnTo>
                  <a:pt x="2335579" y="261649"/>
                </a:lnTo>
                <a:lnTo>
                  <a:pt x="2353856" y="284735"/>
                </a:lnTo>
                <a:lnTo>
                  <a:pt x="2373095" y="306860"/>
                </a:lnTo>
                <a:lnTo>
                  <a:pt x="2395219" y="326100"/>
                </a:lnTo>
                <a:lnTo>
                  <a:pt x="2416382" y="343415"/>
                </a:lnTo>
                <a:lnTo>
                  <a:pt x="2440430" y="356881"/>
                </a:lnTo>
                <a:lnTo>
                  <a:pt x="2466403" y="368425"/>
                </a:lnTo>
                <a:lnTo>
                  <a:pt x="2494298" y="378044"/>
                </a:lnTo>
                <a:lnTo>
                  <a:pt x="2523156" y="386701"/>
                </a:lnTo>
                <a:lnTo>
                  <a:pt x="2552014" y="394397"/>
                </a:lnTo>
                <a:lnTo>
                  <a:pt x="2581835" y="402093"/>
                </a:lnTo>
                <a:lnTo>
                  <a:pt x="2609730" y="410751"/>
                </a:lnTo>
                <a:lnTo>
                  <a:pt x="2637626" y="420370"/>
                </a:lnTo>
                <a:lnTo>
                  <a:pt x="2663599" y="431914"/>
                </a:lnTo>
                <a:lnTo>
                  <a:pt x="2686686" y="446342"/>
                </a:lnTo>
                <a:lnTo>
                  <a:pt x="2707849" y="463658"/>
                </a:lnTo>
                <a:lnTo>
                  <a:pt x="2725162" y="484821"/>
                </a:lnTo>
                <a:lnTo>
                  <a:pt x="2739592" y="507907"/>
                </a:lnTo>
                <a:lnTo>
                  <a:pt x="2751135" y="533879"/>
                </a:lnTo>
                <a:lnTo>
                  <a:pt x="2760754" y="561776"/>
                </a:lnTo>
                <a:lnTo>
                  <a:pt x="2769411" y="589672"/>
                </a:lnTo>
                <a:lnTo>
                  <a:pt x="2777107" y="619492"/>
                </a:lnTo>
                <a:lnTo>
                  <a:pt x="2784803" y="648350"/>
                </a:lnTo>
                <a:lnTo>
                  <a:pt x="2793460" y="677209"/>
                </a:lnTo>
                <a:lnTo>
                  <a:pt x="2803080" y="705106"/>
                </a:lnTo>
                <a:lnTo>
                  <a:pt x="2814622" y="731079"/>
                </a:lnTo>
                <a:lnTo>
                  <a:pt x="2828090" y="755127"/>
                </a:lnTo>
                <a:lnTo>
                  <a:pt x="2845405" y="776290"/>
                </a:lnTo>
                <a:lnTo>
                  <a:pt x="2864644" y="798415"/>
                </a:lnTo>
                <a:lnTo>
                  <a:pt x="2886768" y="817653"/>
                </a:lnTo>
                <a:lnTo>
                  <a:pt x="2909855" y="835930"/>
                </a:lnTo>
                <a:lnTo>
                  <a:pt x="2934865" y="854207"/>
                </a:lnTo>
                <a:lnTo>
                  <a:pt x="2958913" y="872484"/>
                </a:lnTo>
                <a:lnTo>
                  <a:pt x="2982000" y="890761"/>
                </a:lnTo>
                <a:lnTo>
                  <a:pt x="3004124" y="910962"/>
                </a:lnTo>
                <a:lnTo>
                  <a:pt x="3023363" y="931163"/>
                </a:lnTo>
                <a:lnTo>
                  <a:pt x="3039716" y="954249"/>
                </a:lnTo>
                <a:lnTo>
                  <a:pt x="3052221" y="978298"/>
                </a:lnTo>
                <a:lnTo>
                  <a:pt x="3060879" y="1007156"/>
                </a:lnTo>
                <a:lnTo>
                  <a:pt x="3064726" y="1036977"/>
                </a:lnTo>
                <a:lnTo>
                  <a:pt x="3065689" y="1067759"/>
                </a:lnTo>
                <a:lnTo>
                  <a:pt x="3062802" y="1100465"/>
                </a:lnTo>
                <a:lnTo>
                  <a:pt x="3058954" y="1133171"/>
                </a:lnTo>
                <a:lnTo>
                  <a:pt x="3054145" y="1165877"/>
                </a:lnTo>
                <a:lnTo>
                  <a:pt x="3050297" y="1198583"/>
                </a:lnTo>
                <a:lnTo>
                  <a:pt x="3048374" y="1231290"/>
                </a:lnTo>
                <a:lnTo>
                  <a:pt x="3048374" y="1263034"/>
                </a:lnTo>
                <a:lnTo>
                  <a:pt x="3052221" y="1292853"/>
                </a:lnTo>
                <a:lnTo>
                  <a:pt x="3059916" y="1322674"/>
                </a:lnTo>
                <a:lnTo>
                  <a:pt x="3071460" y="1350571"/>
                </a:lnTo>
                <a:lnTo>
                  <a:pt x="3086851" y="1379429"/>
                </a:lnTo>
                <a:lnTo>
                  <a:pt x="3102242" y="1408288"/>
                </a:lnTo>
                <a:lnTo>
                  <a:pt x="3119557" y="1437145"/>
                </a:lnTo>
                <a:lnTo>
                  <a:pt x="3135909" y="1465043"/>
                </a:lnTo>
                <a:lnTo>
                  <a:pt x="3150339" y="1494862"/>
                </a:lnTo>
                <a:lnTo>
                  <a:pt x="3161881" y="1523721"/>
                </a:lnTo>
                <a:lnTo>
                  <a:pt x="3169577" y="1553541"/>
                </a:lnTo>
                <a:lnTo>
                  <a:pt x="3172463" y="1584323"/>
                </a:lnTo>
                <a:lnTo>
                  <a:pt x="3169577" y="1615105"/>
                </a:lnTo>
                <a:lnTo>
                  <a:pt x="3161881" y="1644925"/>
                </a:lnTo>
                <a:lnTo>
                  <a:pt x="3150339" y="1673784"/>
                </a:lnTo>
                <a:lnTo>
                  <a:pt x="3135909" y="1703604"/>
                </a:lnTo>
                <a:lnTo>
                  <a:pt x="3119557" y="1731501"/>
                </a:lnTo>
                <a:lnTo>
                  <a:pt x="3102242" y="1760360"/>
                </a:lnTo>
                <a:lnTo>
                  <a:pt x="3086851" y="1789218"/>
                </a:lnTo>
                <a:lnTo>
                  <a:pt x="3071460" y="1818075"/>
                </a:lnTo>
                <a:lnTo>
                  <a:pt x="3059916" y="1845972"/>
                </a:lnTo>
                <a:lnTo>
                  <a:pt x="3052221" y="1875793"/>
                </a:lnTo>
                <a:lnTo>
                  <a:pt x="3048374" y="1905613"/>
                </a:lnTo>
                <a:lnTo>
                  <a:pt x="3048374" y="1937358"/>
                </a:lnTo>
                <a:lnTo>
                  <a:pt x="3050297" y="1970063"/>
                </a:lnTo>
                <a:lnTo>
                  <a:pt x="3054145" y="2002769"/>
                </a:lnTo>
                <a:lnTo>
                  <a:pt x="3058954" y="2035476"/>
                </a:lnTo>
                <a:lnTo>
                  <a:pt x="3062802" y="2068181"/>
                </a:lnTo>
                <a:lnTo>
                  <a:pt x="3065689" y="2100887"/>
                </a:lnTo>
                <a:lnTo>
                  <a:pt x="3064726" y="2131670"/>
                </a:lnTo>
                <a:lnTo>
                  <a:pt x="3060879" y="2161491"/>
                </a:lnTo>
                <a:lnTo>
                  <a:pt x="3052221" y="2190349"/>
                </a:lnTo>
                <a:lnTo>
                  <a:pt x="3039716" y="2214397"/>
                </a:lnTo>
                <a:lnTo>
                  <a:pt x="3023363" y="2237484"/>
                </a:lnTo>
                <a:lnTo>
                  <a:pt x="3004124" y="2257685"/>
                </a:lnTo>
                <a:lnTo>
                  <a:pt x="2982000" y="2277885"/>
                </a:lnTo>
                <a:lnTo>
                  <a:pt x="2958913" y="2296163"/>
                </a:lnTo>
                <a:lnTo>
                  <a:pt x="2934865" y="2314439"/>
                </a:lnTo>
                <a:lnTo>
                  <a:pt x="2909855" y="2332716"/>
                </a:lnTo>
                <a:lnTo>
                  <a:pt x="2886768" y="2350993"/>
                </a:lnTo>
                <a:lnTo>
                  <a:pt x="2864644" y="2370232"/>
                </a:lnTo>
                <a:lnTo>
                  <a:pt x="2845405" y="2392356"/>
                </a:lnTo>
                <a:lnTo>
                  <a:pt x="2828090" y="2413519"/>
                </a:lnTo>
                <a:lnTo>
                  <a:pt x="2814622" y="2437568"/>
                </a:lnTo>
                <a:lnTo>
                  <a:pt x="2803080" y="2463540"/>
                </a:lnTo>
                <a:lnTo>
                  <a:pt x="2793460" y="2491437"/>
                </a:lnTo>
                <a:lnTo>
                  <a:pt x="2784803" y="2520296"/>
                </a:lnTo>
                <a:lnTo>
                  <a:pt x="2777107" y="2549154"/>
                </a:lnTo>
                <a:lnTo>
                  <a:pt x="2769411" y="2578974"/>
                </a:lnTo>
                <a:lnTo>
                  <a:pt x="2760754" y="2606871"/>
                </a:lnTo>
                <a:lnTo>
                  <a:pt x="2751135" y="2634767"/>
                </a:lnTo>
                <a:lnTo>
                  <a:pt x="2739592" y="2660739"/>
                </a:lnTo>
                <a:lnTo>
                  <a:pt x="2725162" y="2683827"/>
                </a:lnTo>
                <a:lnTo>
                  <a:pt x="2707849" y="2704989"/>
                </a:lnTo>
                <a:lnTo>
                  <a:pt x="2686686" y="2722304"/>
                </a:lnTo>
                <a:lnTo>
                  <a:pt x="2663599" y="2736733"/>
                </a:lnTo>
                <a:lnTo>
                  <a:pt x="2637626" y="2748276"/>
                </a:lnTo>
                <a:lnTo>
                  <a:pt x="2609730" y="2757896"/>
                </a:lnTo>
                <a:lnTo>
                  <a:pt x="2581835" y="2766553"/>
                </a:lnTo>
                <a:lnTo>
                  <a:pt x="2552014" y="2774249"/>
                </a:lnTo>
                <a:lnTo>
                  <a:pt x="2523156" y="2781945"/>
                </a:lnTo>
                <a:lnTo>
                  <a:pt x="2494298" y="2790602"/>
                </a:lnTo>
                <a:lnTo>
                  <a:pt x="2466403" y="2800222"/>
                </a:lnTo>
                <a:lnTo>
                  <a:pt x="2440430" y="2811765"/>
                </a:lnTo>
                <a:lnTo>
                  <a:pt x="2416382" y="2825232"/>
                </a:lnTo>
                <a:lnTo>
                  <a:pt x="2395219" y="2842547"/>
                </a:lnTo>
                <a:lnTo>
                  <a:pt x="2373095" y="2861786"/>
                </a:lnTo>
                <a:lnTo>
                  <a:pt x="2353856" y="2883911"/>
                </a:lnTo>
                <a:lnTo>
                  <a:pt x="2335579" y="2906997"/>
                </a:lnTo>
                <a:lnTo>
                  <a:pt x="2317302" y="2931046"/>
                </a:lnTo>
                <a:lnTo>
                  <a:pt x="2299026" y="2955095"/>
                </a:lnTo>
                <a:lnTo>
                  <a:pt x="2280749" y="2978181"/>
                </a:lnTo>
                <a:lnTo>
                  <a:pt x="2260548" y="3000306"/>
                </a:lnTo>
                <a:lnTo>
                  <a:pt x="2240347" y="3019544"/>
                </a:lnTo>
                <a:lnTo>
                  <a:pt x="2217262" y="3035898"/>
                </a:lnTo>
                <a:lnTo>
                  <a:pt x="2193213" y="3048403"/>
                </a:lnTo>
                <a:lnTo>
                  <a:pt x="2164354" y="3057061"/>
                </a:lnTo>
                <a:lnTo>
                  <a:pt x="2134534" y="3060909"/>
                </a:lnTo>
                <a:lnTo>
                  <a:pt x="2103753" y="3061870"/>
                </a:lnTo>
                <a:lnTo>
                  <a:pt x="2071047" y="3058984"/>
                </a:lnTo>
                <a:lnTo>
                  <a:pt x="2038341" y="3055137"/>
                </a:lnTo>
                <a:lnTo>
                  <a:pt x="2005635" y="3050327"/>
                </a:lnTo>
                <a:lnTo>
                  <a:pt x="1972930" y="3046480"/>
                </a:lnTo>
                <a:lnTo>
                  <a:pt x="1940223" y="3044555"/>
                </a:lnTo>
                <a:lnTo>
                  <a:pt x="1908479" y="3044555"/>
                </a:lnTo>
                <a:lnTo>
                  <a:pt x="1878660" y="3048403"/>
                </a:lnTo>
                <a:lnTo>
                  <a:pt x="1847878" y="3056099"/>
                </a:lnTo>
                <a:lnTo>
                  <a:pt x="1819981" y="3067642"/>
                </a:lnTo>
                <a:lnTo>
                  <a:pt x="1791124" y="3083033"/>
                </a:lnTo>
                <a:lnTo>
                  <a:pt x="1762267" y="3098425"/>
                </a:lnTo>
                <a:lnTo>
                  <a:pt x="1733408" y="3115739"/>
                </a:lnTo>
                <a:lnTo>
                  <a:pt x="1705511" y="3132093"/>
                </a:lnTo>
                <a:lnTo>
                  <a:pt x="1675692" y="3146521"/>
                </a:lnTo>
                <a:lnTo>
                  <a:pt x="1646833" y="3158065"/>
                </a:lnTo>
                <a:lnTo>
                  <a:pt x="1617013" y="3165761"/>
                </a:lnTo>
                <a:lnTo>
                  <a:pt x="1586232" y="3168646"/>
                </a:lnTo>
                <a:lnTo>
                  <a:pt x="1555450" y="3165761"/>
                </a:lnTo>
                <a:lnTo>
                  <a:pt x="1525630" y="3158065"/>
                </a:lnTo>
                <a:lnTo>
                  <a:pt x="1496773" y="3146521"/>
                </a:lnTo>
                <a:lnTo>
                  <a:pt x="1466952" y="3132093"/>
                </a:lnTo>
                <a:lnTo>
                  <a:pt x="1439055" y="3115739"/>
                </a:lnTo>
                <a:lnTo>
                  <a:pt x="1410198" y="3098425"/>
                </a:lnTo>
                <a:lnTo>
                  <a:pt x="1381339" y="3083033"/>
                </a:lnTo>
                <a:lnTo>
                  <a:pt x="1352482" y="3067642"/>
                </a:lnTo>
                <a:lnTo>
                  <a:pt x="1323624" y="3056099"/>
                </a:lnTo>
                <a:lnTo>
                  <a:pt x="1293804" y="3048403"/>
                </a:lnTo>
                <a:lnTo>
                  <a:pt x="1263984" y="3044555"/>
                </a:lnTo>
                <a:lnTo>
                  <a:pt x="1232239" y="3044555"/>
                </a:lnTo>
                <a:lnTo>
                  <a:pt x="1199534" y="3046480"/>
                </a:lnTo>
                <a:lnTo>
                  <a:pt x="1166828" y="3050327"/>
                </a:lnTo>
                <a:lnTo>
                  <a:pt x="1134122" y="3055137"/>
                </a:lnTo>
                <a:lnTo>
                  <a:pt x="1101415" y="3058984"/>
                </a:lnTo>
                <a:lnTo>
                  <a:pt x="1068710" y="3061870"/>
                </a:lnTo>
                <a:lnTo>
                  <a:pt x="1037929" y="3060909"/>
                </a:lnTo>
                <a:lnTo>
                  <a:pt x="1008109" y="3057061"/>
                </a:lnTo>
                <a:lnTo>
                  <a:pt x="979250" y="3048403"/>
                </a:lnTo>
                <a:lnTo>
                  <a:pt x="955203" y="3035898"/>
                </a:lnTo>
                <a:lnTo>
                  <a:pt x="932115" y="3019544"/>
                </a:lnTo>
                <a:lnTo>
                  <a:pt x="911915" y="3000306"/>
                </a:lnTo>
                <a:lnTo>
                  <a:pt x="891714" y="2978181"/>
                </a:lnTo>
                <a:lnTo>
                  <a:pt x="873437" y="2955095"/>
                </a:lnTo>
                <a:lnTo>
                  <a:pt x="855161" y="2931046"/>
                </a:lnTo>
                <a:lnTo>
                  <a:pt x="836884" y="2906997"/>
                </a:lnTo>
                <a:lnTo>
                  <a:pt x="818608" y="2883911"/>
                </a:lnTo>
                <a:lnTo>
                  <a:pt x="799368" y="2861786"/>
                </a:lnTo>
                <a:lnTo>
                  <a:pt x="777244" y="2842547"/>
                </a:lnTo>
                <a:lnTo>
                  <a:pt x="756081" y="2825232"/>
                </a:lnTo>
                <a:lnTo>
                  <a:pt x="732033" y="2811765"/>
                </a:lnTo>
                <a:lnTo>
                  <a:pt x="706061" y="2800222"/>
                </a:lnTo>
                <a:lnTo>
                  <a:pt x="678165" y="2790602"/>
                </a:lnTo>
                <a:lnTo>
                  <a:pt x="649306" y="2781945"/>
                </a:lnTo>
                <a:lnTo>
                  <a:pt x="620449" y="2774249"/>
                </a:lnTo>
                <a:lnTo>
                  <a:pt x="590629" y="2766553"/>
                </a:lnTo>
                <a:lnTo>
                  <a:pt x="562733" y="2757896"/>
                </a:lnTo>
                <a:lnTo>
                  <a:pt x="534836" y="2748276"/>
                </a:lnTo>
                <a:lnTo>
                  <a:pt x="508865" y="2736733"/>
                </a:lnTo>
                <a:lnTo>
                  <a:pt x="485777" y="2722304"/>
                </a:lnTo>
                <a:lnTo>
                  <a:pt x="464615" y="2704989"/>
                </a:lnTo>
                <a:lnTo>
                  <a:pt x="447301" y="2683827"/>
                </a:lnTo>
                <a:lnTo>
                  <a:pt x="432872" y="2660739"/>
                </a:lnTo>
                <a:lnTo>
                  <a:pt x="421328" y="2634767"/>
                </a:lnTo>
                <a:lnTo>
                  <a:pt x="411709" y="2606871"/>
                </a:lnTo>
                <a:lnTo>
                  <a:pt x="403052" y="2578974"/>
                </a:lnTo>
                <a:lnTo>
                  <a:pt x="395356" y="2549154"/>
                </a:lnTo>
                <a:lnTo>
                  <a:pt x="387660" y="2520296"/>
                </a:lnTo>
                <a:lnTo>
                  <a:pt x="379003" y="2491437"/>
                </a:lnTo>
                <a:lnTo>
                  <a:pt x="369384" y="2463540"/>
                </a:lnTo>
                <a:lnTo>
                  <a:pt x="357840" y="2437568"/>
                </a:lnTo>
                <a:lnTo>
                  <a:pt x="344373" y="2413519"/>
                </a:lnTo>
                <a:lnTo>
                  <a:pt x="327059" y="2392356"/>
                </a:lnTo>
                <a:lnTo>
                  <a:pt x="307820" y="2370232"/>
                </a:lnTo>
                <a:lnTo>
                  <a:pt x="285695" y="2350993"/>
                </a:lnTo>
                <a:lnTo>
                  <a:pt x="261646" y="2332716"/>
                </a:lnTo>
                <a:lnTo>
                  <a:pt x="237598" y="2314439"/>
                </a:lnTo>
                <a:lnTo>
                  <a:pt x="213550" y="2296163"/>
                </a:lnTo>
                <a:lnTo>
                  <a:pt x="190463" y="2277885"/>
                </a:lnTo>
                <a:lnTo>
                  <a:pt x="168339" y="2257685"/>
                </a:lnTo>
                <a:lnTo>
                  <a:pt x="149100" y="2237484"/>
                </a:lnTo>
                <a:lnTo>
                  <a:pt x="132748" y="2214397"/>
                </a:lnTo>
                <a:lnTo>
                  <a:pt x="120243" y="2190349"/>
                </a:lnTo>
                <a:lnTo>
                  <a:pt x="111585" y="2161491"/>
                </a:lnTo>
                <a:lnTo>
                  <a:pt x="107737" y="2131670"/>
                </a:lnTo>
                <a:lnTo>
                  <a:pt x="106775" y="2100887"/>
                </a:lnTo>
                <a:lnTo>
                  <a:pt x="109661" y="2068181"/>
                </a:lnTo>
                <a:lnTo>
                  <a:pt x="113509" y="2035476"/>
                </a:lnTo>
                <a:lnTo>
                  <a:pt x="118318" y="2002769"/>
                </a:lnTo>
                <a:lnTo>
                  <a:pt x="122166" y="1970063"/>
                </a:lnTo>
                <a:lnTo>
                  <a:pt x="124091" y="1937358"/>
                </a:lnTo>
                <a:lnTo>
                  <a:pt x="124091" y="1905613"/>
                </a:lnTo>
                <a:lnTo>
                  <a:pt x="120243" y="1875793"/>
                </a:lnTo>
                <a:lnTo>
                  <a:pt x="112547" y="1845972"/>
                </a:lnTo>
                <a:lnTo>
                  <a:pt x="101003" y="1818075"/>
                </a:lnTo>
                <a:lnTo>
                  <a:pt x="86575" y="1789218"/>
                </a:lnTo>
                <a:lnTo>
                  <a:pt x="70221" y="1760360"/>
                </a:lnTo>
                <a:lnTo>
                  <a:pt x="52908" y="1731501"/>
                </a:lnTo>
                <a:lnTo>
                  <a:pt x="36554" y="1703604"/>
                </a:lnTo>
                <a:lnTo>
                  <a:pt x="22125" y="1673784"/>
                </a:lnTo>
                <a:lnTo>
                  <a:pt x="10582" y="1644925"/>
                </a:lnTo>
                <a:lnTo>
                  <a:pt x="2886" y="1615105"/>
                </a:lnTo>
                <a:lnTo>
                  <a:pt x="0" y="1584323"/>
                </a:lnTo>
                <a:lnTo>
                  <a:pt x="2886" y="1553541"/>
                </a:lnTo>
                <a:lnTo>
                  <a:pt x="10582" y="1523721"/>
                </a:lnTo>
                <a:lnTo>
                  <a:pt x="22125" y="1494862"/>
                </a:lnTo>
                <a:lnTo>
                  <a:pt x="36554" y="1465043"/>
                </a:lnTo>
                <a:lnTo>
                  <a:pt x="52908" y="1437145"/>
                </a:lnTo>
                <a:lnTo>
                  <a:pt x="70221" y="1408288"/>
                </a:lnTo>
                <a:lnTo>
                  <a:pt x="86575" y="1379429"/>
                </a:lnTo>
                <a:lnTo>
                  <a:pt x="101003" y="1350571"/>
                </a:lnTo>
                <a:lnTo>
                  <a:pt x="112547" y="1322674"/>
                </a:lnTo>
                <a:lnTo>
                  <a:pt x="120243" y="1292853"/>
                </a:lnTo>
                <a:lnTo>
                  <a:pt x="124091" y="1263034"/>
                </a:lnTo>
                <a:lnTo>
                  <a:pt x="124091" y="1231290"/>
                </a:lnTo>
                <a:lnTo>
                  <a:pt x="122166" y="1198583"/>
                </a:lnTo>
                <a:lnTo>
                  <a:pt x="118318" y="1165877"/>
                </a:lnTo>
                <a:lnTo>
                  <a:pt x="113509" y="1133171"/>
                </a:lnTo>
                <a:lnTo>
                  <a:pt x="109661" y="1100465"/>
                </a:lnTo>
                <a:lnTo>
                  <a:pt x="106775" y="1067759"/>
                </a:lnTo>
                <a:lnTo>
                  <a:pt x="107737" y="1036977"/>
                </a:lnTo>
                <a:lnTo>
                  <a:pt x="111585" y="1007156"/>
                </a:lnTo>
                <a:lnTo>
                  <a:pt x="120243" y="978298"/>
                </a:lnTo>
                <a:lnTo>
                  <a:pt x="132748" y="954249"/>
                </a:lnTo>
                <a:lnTo>
                  <a:pt x="149100" y="931163"/>
                </a:lnTo>
                <a:lnTo>
                  <a:pt x="168339" y="910962"/>
                </a:lnTo>
                <a:lnTo>
                  <a:pt x="190463" y="890761"/>
                </a:lnTo>
                <a:lnTo>
                  <a:pt x="213550" y="872484"/>
                </a:lnTo>
                <a:lnTo>
                  <a:pt x="237598" y="854207"/>
                </a:lnTo>
                <a:lnTo>
                  <a:pt x="261646" y="835930"/>
                </a:lnTo>
                <a:lnTo>
                  <a:pt x="285695" y="817653"/>
                </a:lnTo>
                <a:lnTo>
                  <a:pt x="307820" y="798415"/>
                </a:lnTo>
                <a:lnTo>
                  <a:pt x="327059" y="776290"/>
                </a:lnTo>
                <a:lnTo>
                  <a:pt x="344373" y="755127"/>
                </a:lnTo>
                <a:lnTo>
                  <a:pt x="357840" y="731079"/>
                </a:lnTo>
                <a:lnTo>
                  <a:pt x="369384" y="705106"/>
                </a:lnTo>
                <a:lnTo>
                  <a:pt x="379003" y="677209"/>
                </a:lnTo>
                <a:lnTo>
                  <a:pt x="387660" y="648350"/>
                </a:lnTo>
                <a:lnTo>
                  <a:pt x="395356" y="619492"/>
                </a:lnTo>
                <a:lnTo>
                  <a:pt x="403052" y="589672"/>
                </a:lnTo>
                <a:lnTo>
                  <a:pt x="411709" y="561776"/>
                </a:lnTo>
                <a:lnTo>
                  <a:pt x="421328" y="533879"/>
                </a:lnTo>
                <a:lnTo>
                  <a:pt x="432872" y="507907"/>
                </a:lnTo>
                <a:lnTo>
                  <a:pt x="447301" y="484821"/>
                </a:lnTo>
                <a:lnTo>
                  <a:pt x="464615" y="463658"/>
                </a:lnTo>
                <a:lnTo>
                  <a:pt x="485777" y="446342"/>
                </a:lnTo>
                <a:lnTo>
                  <a:pt x="508865" y="431914"/>
                </a:lnTo>
                <a:lnTo>
                  <a:pt x="534836" y="420370"/>
                </a:lnTo>
                <a:lnTo>
                  <a:pt x="562733" y="410751"/>
                </a:lnTo>
                <a:lnTo>
                  <a:pt x="590629" y="402093"/>
                </a:lnTo>
                <a:lnTo>
                  <a:pt x="620449" y="394397"/>
                </a:lnTo>
                <a:lnTo>
                  <a:pt x="649306" y="386701"/>
                </a:lnTo>
                <a:lnTo>
                  <a:pt x="678165" y="378044"/>
                </a:lnTo>
                <a:lnTo>
                  <a:pt x="706061" y="368425"/>
                </a:lnTo>
                <a:lnTo>
                  <a:pt x="732033" y="356881"/>
                </a:lnTo>
                <a:lnTo>
                  <a:pt x="756081" y="343415"/>
                </a:lnTo>
                <a:lnTo>
                  <a:pt x="777244" y="326100"/>
                </a:lnTo>
                <a:lnTo>
                  <a:pt x="799368" y="306860"/>
                </a:lnTo>
                <a:lnTo>
                  <a:pt x="818608" y="284735"/>
                </a:lnTo>
                <a:lnTo>
                  <a:pt x="836884" y="261649"/>
                </a:lnTo>
                <a:lnTo>
                  <a:pt x="855161" y="237601"/>
                </a:lnTo>
                <a:lnTo>
                  <a:pt x="873437" y="213551"/>
                </a:lnTo>
                <a:lnTo>
                  <a:pt x="891714" y="190465"/>
                </a:lnTo>
                <a:lnTo>
                  <a:pt x="911915" y="168340"/>
                </a:lnTo>
                <a:lnTo>
                  <a:pt x="932115" y="149102"/>
                </a:lnTo>
                <a:lnTo>
                  <a:pt x="955203" y="132748"/>
                </a:lnTo>
                <a:lnTo>
                  <a:pt x="979250" y="120243"/>
                </a:lnTo>
                <a:lnTo>
                  <a:pt x="1008109" y="111585"/>
                </a:lnTo>
                <a:lnTo>
                  <a:pt x="1037929" y="107738"/>
                </a:lnTo>
                <a:lnTo>
                  <a:pt x="1068710" y="106776"/>
                </a:lnTo>
                <a:lnTo>
                  <a:pt x="1101415" y="109662"/>
                </a:lnTo>
                <a:lnTo>
                  <a:pt x="1134122" y="113510"/>
                </a:lnTo>
                <a:lnTo>
                  <a:pt x="1166828" y="118320"/>
                </a:lnTo>
                <a:lnTo>
                  <a:pt x="1199534" y="122167"/>
                </a:lnTo>
                <a:lnTo>
                  <a:pt x="1232239" y="124091"/>
                </a:lnTo>
                <a:lnTo>
                  <a:pt x="1263984" y="124091"/>
                </a:lnTo>
                <a:lnTo>
                  <a:pt x="1293804" y="120243"/>
                </a:lnTo>
                <a:lnTo>
                  <a:pt x="1323624" y="112547"/>
                </a:lnTo>
                <a:lnTo>
                  <a:pt x="1352482" y="101004"/>
                </a:lnTo>
                <a:lnTo>
                  <a:pt x="1381339" y="85613"/>
                </a:lnTo>
                <a:lnTo>
                  <a:pt x="1410198" y="70222"/>
                </a:lnTo>
                <a:lnTo>
                  <a:pt x="1439055" y="52907"/>
                </a:lnTo>
                <a:lnTo>
                  <a:pt x="1466952" y="36554"/>
                </a:lnTo>
                <a:lnTo>
                  <a:pt x="1496773" y="22125"/>
                </a:lnTo>
                <a:lnTo>
                  <a:pt x="1525630" y="10581"/>
                </a:lnTo>
                <a:lnTo>
                  <a:pt x="1555450" y="28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F08856BB-37A0-4989-AA45-14AD57767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27" y="1238994"/>
            <a:ext cx="1879198" cy="2160000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A091AD4-99C5-4A8F-9DE8-CD8FADB7C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4771" y="640080"/>
            <a:ext cx="3361914" cy="3357830"/>
          </a:xfrm>
          <a:custGeom>
            <a:avLst/>
            <a:gdLst>
              <a:gd name="connsiteX0" fmla="*/ 3095991 w 6191980"/>
              <a:gd name="connsiteY0" fmla="*/ 0 h 6184462"/>
              <a:gd name="connsiteX1" fmla="*/ 3156069 w 6191980"/>
              <a:gd name="connsiteY1" fmla="*/ 5631 h 6184462"/>
              <a:gd name="connsiteX2" fmla="*/ 3214272 w 6191980"/>
              <a:gd name="connsiteY2" fmla="*/ 20652 h 6184462"/>
              <a:gd name="connsiteX3" fmla="*/ 3270598 w 6191980"/>
              <a:gd name="connsiteY3" fmla="*/ 43182 h 6184462"/>
              <a:gd name="connsiteX4" fmla="*/ 3328798 w 6191980"/>
              <a:gd name="connsiteY4" fmla="*/ 71344 h 6184462"/>
              <a:gd name="connsiteX5" fmla="*/ 3383247 w 6191980"/>
              <a:gd name="connsiteY5" fmla="*/ 103262 h 6184462"/>
              <a:gd name="connsiteX6" fmla="*/ 3439573 w 6191980"/>
              <a:gd name="connsiteY6" fmla="*/ 137057 h 6184462"/>
              <a:gd name="connsiteX7" fmla="*/ 3495897 w 6191980"/>
              <a:gd name="connsiteY7" fmla="*/ 167096 h 6184462"/>
              <a:gd name="connsiteX8" fmla="*/ 3552221 w 6191980"/>
              <a:gd name="connsiteY8" fmla="*/ 197137 h 6184462"/>
              <a:gd name="connsiteX9" fmla="*/ 3606669 w 6191980"/>
              <a:gd name="connsiteY9" fmla="*/ 219666 h 6184462"/>
              <a:gd name="connsiteX10" fmla="*/ 3666749 w 6191980"/>
              <a:gd name="connsiteY10" fmla="*/ 234686 h 6184462"/>
              <a:gd name="connsiteX11" fmla="*/ 3724950 w 6191980"/>
              <a:gd name="connsiteY11" fmla="*/ 242197 h 6184462"/>
              <a:gd name="connsiteX12" fmla="*/ 3786907 w 6191980"/>
              <a:gd name="connsiteY12" fmla="*/ 242197 h 6184462"/>
              <a:gd name="connsiteX13" fmla="*/ 3850743 w 6191980"/>
              <a:gd name="connsiteY13" fmla="*/ 238443 h 6184462"/>
              <a:gd name="connsiteX14" fmla="*/ 3914577 w 6191980"/>
              <a:gd name="connsiteY14" fmla="*/ 230932 h 6184462"/>
              <a:gd name="connsiteX15" fmla="*/ 3978413 w 6191980"/>
              <a:gd name="connsiteY15" fmla="*/ 221545 h 6184462"/>
              <a:gd name="connsiteX16" fmla="*/ 4042247 w 6191980"/>
              <a:gd name="connsiteY16" fmla="*/ 214035 h 6184462"/>
              <a:gd name="connsiteX17" fmla="*/ 4106083 w 6191980"/>
              <a:gd name="connsiteY17" fmla="*/ 208401 h 6184462"/>
              <a:gd name="connsiteX18" fmla="*/ 4166161 w 6191980"/>
              <a:gd name="connsiteY18" fmla="*/ 210279 h 6184462"/>
              <a:gd name="connsiteX19" fmla="*/ 4224364 w 6191980"/>
              <a:gd name="connsiteY19" fmla="*/ 217789 h 6184462"/>
              <a:gd name="connsiteX20" fmla="*/ 4280690 w 6191980"/>
              <a:gd name="connsiteY20" fmla="*/ 234686 h 6184462"/>
              <a:gd name="connsiteX21" fmla="*/ 4327628 w 6191980"/>
              <a:gd name="connsiteY21" fmla="*/ 259094 h 6184462"/>
              <a:gd name="connsiteX22" fmla="*/ 4372686 w 6191980"/>
              <a:gd name="connsiteY22" fmla="*/ 291012 h 6184462"/>
              <a:gd name="connsiteX23" fmla="*/ 4412114 w 6191980"/>
              <a:gd name="connsiteY23" fmla="*/ 328561 h 6184462"/>
              <a:gd name="connsiteX24" fmla="*/ 4451542 w 6191980"/>
              <a:gd name="connsiteY24" fmla="*/ 371743 h 6184462"/>
              <a:gd name="connsiteX25" fmla="*/ 4487214 w 6191980"/>
              <a:gd name="connsiteY25" fmla="*/ 416803 h 6184462"/>
              <a:gd name="connsiteX26" fmla="*/ 4522886 w 6191980"/>
              <a:gd name="connsiteY26" fmla="*/ 463741 h 6184462"/>
              <a:gd name="connsiteX27" fmla="*/ 4558559 w 6191980"/>
              <a:gd name="connsiteY27" fmla="*/ 510678 h 6184462"/>
              <a:gd name="connsiteX28" fmla="*/ 4594231 w 6191980"/>
              <a:gd name="connsiteY28" fmla="*/ 555737 h 6184462"/>
              <a:gd name="connsiteX29" fmla="*/ 4631782 w 6191980"/>
              <a:gd name="connsiteY29" fmla="*/ 598919 h 6184462"/>
              <a:gd name="connsiteX30" fmla="*/ 4674964 w 6191980"/>
              <a:gd name="connsiteY30" fmla="*/ 636471 h 6184462"/>
              <a:gd name="connsiteX31" fmla="*/ 4716270 w 6191980"/>
              <a:gd name="connsiteY31" fmla="*/ 670266 h 6184462"/>
              <a:gd name="connsiteX32" fmla="*/ 4763206 w 6191980"/>
              <a:gd name="connsiteY32" fmla="*/ 696549 h 6184462"/>
              <a:gd name="connsiteX33" fmla="*/ 4813899 w 6191980"/>
              <a:gd name="connsiteY33" fmla="*/ 719079 h 6184462"/>
              <a:gd name="connsiteX34" fmla="*/ 4868345 w 6191980"/>
              <a:gd name="connsiteY34" fmla="*/ 737854 h 6184462"/>
              <a:gd name="connsiteX35" fmla="*/ 4924669 w 6191980"/>
              <a:gd name="connsiteY35" fmla="*/ 754751 h 6184462"/>
              <a:gd name="connsiteX36" fmla="*/ 4980995 w 6191980"/>
              <a:gd name="connsiteY36" fmla="*/ 769772 h 6184462"/>
              <a:gd name="connsiteX37" fmla="*/ 5039198 w 6191980"/>
              <a:gd name="connsiteY37" fmla="*/ 784792 h 6184462"/>
              <a:gd name="connsiteX38" fmla="*/ 5093644 w 6191980"/>
              <a:gd name="connsiteY38" fmla="*/ 801690 h 6184462"/>
              <a:gd name="connsiteX39" fmla="*/ 5148091 w 6191980"/>
              <a:gd name="connsiteY39" fmla="*/ 820464 h 6184462"/>
              <a:gd name="connsiteX40" fmla="*/ 5198784 w 6191980"/>
              <a:gd name="connsiteY40" fmla="*/ 842995 h 6184462"/>
              <a:gd name="connsiteX41" fmla="*/ 5243845 w 6191980"/>
              <a:gd name="connsiteY41" fmla="*/ 871157 h 6184462"/>
              <a:gd name="connsiteX42" fmla="*/ 5285151 w 6191980"/>
              <a:gd name="connsiteY42" fmla="*/ 904952 h 6184462"/>
              <a:gd name="connsiteX43" fmla="*/ 5318944 w 6191980"/>
              <a:gd name="connsiteY43" fmla="*/ 946257 h 6184462"/>
              <a:gd name="connsiteX44" fmla="*/ 5347108 w 6191980"/>
              <a:gd name="connsiteY44" fmla="*/ 991317 h 6184462"/>
              <a:gd name="connsiteX45" fmla="*/ 5369636 w 6191980"/>
              <a:gd name="connsiteY45" fmla="*/ 1042007 h 6184462"/>
              <a:gd name="connsiteX46" fmla="*/ 5388410 w 6191980"/>
              <a:gd name="connsiteY46" fmla="*/ 1096456 h 6184462"/>
              <a:gd name="connsiteX47" fmla="*/ 5405308 w 6191980"/>
              <a:gd name="connsiteY47" fmla="*/ 1150903 h 6184462"/>
              <a:gd name="connsiteX48" fmla="*/ 5420328 w 6191980"/>
              <a:gd name="connsiteY48" fmla="*/ 1209105 h 6184462"/>
              <a:gd name="connsiteX49" fmla="*/ 5435349 w 6191980"/>
              <a:gd name="connsiteY49" fmla="*/ 1265429 h 6184462"/>
              <a:gd name="connsiteX50" fmla="*/ 5452246 w 6191980"/>
              <a:gd name="connsiteY50" fmla="*/ 1321755 h 6184462"/>
              <a:gd name="connsiteX51" fmla="*/ 5471021 w 6191980"/>
              <a:gd name="connsiteY51" fmla="*/ 1376203 h 6184462"/>
              <a:gd name="connsiteX52" fmla="*/ 5493550 w 6191980"/>
              <a:gd name="connsiteY52" fmla="*/ 1426896 h 6184462"/>
              <a:gd name="connsiteX53" fmla="*/ 5519836 w 6191980"/>
              <a:gd name="connsiteY53" fmla="*/ 1473832 h 6184462"/>
              <a:gd name="connsiteX54" fmla="*/ 5553632 w 6191980"/>
              <a:gd name="connsiteY54" fmla="*/ 1515138 h 6184462"/>
              <a:gd name="connsiteX55" fmla="*/ 5591181 w 6191980"/>
              <a:gd name="connsiteY55" fmla="*/ 1558320 h 6184462"/>
              <a:gd name="connsiteX56" fmla="*/ 5634364 w 6191980"/>
              <a:gd name="connsiteY56" fmla="*/ 1595869 h 6184462"/>
              <a:gd name="connsiteX57" fmla="*/ 5679425 w 6191980"/>
              <a:gd name="connsiteY57" fmla="*/ 1631541 h 6184462"/>
              <a:gd name="connsiteX58" fmla="*/ 5728238 w 6191980"/>
              <a:gd name="connsiteY58" fmla="*/ 1667213 h 6184462"/>
              <a:gd name="connsiteX59" fmla="*/ 5775175 w 6191980"/>
              <a:gd name="connsiteY59" fmla="*/ 1702885 h 6184462"/>
              <a:gd name="connsiteX60" fmla="*/ 5820236 w 6191980"/>
              <a:gd name="connsiteY60" fmla="*/ 1738560 h 6184462"/>
              <a:gd name="connsiteX61" fmla="*/ 5863416 w 6191980"/>
              <a:gd name="connsiteY61" fmla="*/ 1777986 h 6184462"/>
              <a:gd name="connsiteX62" fmla="*/ 5900968 w 6191980"/>
              <a:gd name="connsiteY62" fmla="*/ 1817414 h 6184462"/>
              <a:gd name="connsiteX63" fmla="*/ 5932886 w 6191980"/>
              <a:gd name="connsiteY63" fmla="*/ 1862474 h 6184462"/>
              <a:gd name="connsiteX64" fmla="*/ 5957294 w 6191980"/>
              <a:gd name="connsiteY64" fmla="*/ 1909410 h 6184462"/>
              <a:gd name="connsiteX65" fmla="*/ 5974191 w 6191980"/>
              <a:gd name="connsiteY65" fmla="*/ 1965736 h 6184462"/>
              <a:gd name="connsiteX66" fmla="*/ 5981700 w 6191980"/>
              <a:gd name="connsiteY66" fmla="*/ 2023938 h 6184462"/>
              <a:gd name="connsiteX67" fmla="*/ 5983578 w 6191980"/>
              <a:gd name="connsiteY67" fmla="*/ 2084018 h 6184462"/>
              <a:gd name="connsiteX68" fmla="*/ 5977945 w 6191980"/>
              <a:gd name="connsiteY68" fmla="*/ 2147852 h 6184462"/>
              <a:gd name="connsiteX69" fmla="*/ 5970435 w 6191980"/>
              <a:gd name="connsiteY69" fmla="*/ 2211686 h 6184462"/>
              <a:gd name="connsiteX70" fmla="*/ 5961048 w 6191980"/>
              <a:gd name="connsiteY70" fmla="*/ 2275522 h 6184462"/>
              <a:gd name="connsiteX71" fmla="*/ 5953538 w 6191980"/>
              <a:gd name="connsiteY71" fmla="*/ 2339356 h 6184462"/>
              <a:gd name="connsiteX72" fmla="*/ 5949784 w 6191980"/>
              <a:gd name="connsiteY72" fmla="*/ 2403192 h 6184462"/>
              <a:gd name="connsiteX73" fmla="*/ 5949784 w 6191980"/>
              <a:gd name="connsiteY73" fmla="*/ 2465149 h 6184462"/>
              <a:gd name="connsiteX74" fmla="*/ 5957294 w 6191980"/>
              <a:gd name="connsiteY74" fmla="*/ 2523350 h 6184462"/>
              <a:gd name="connsiteX75" fmla="*/ 5972312 w 6191980"/>
              <a:gd name="connsiteY75" fmla="*/ 2581552 h 6184462"/>
              <a:gd name="connsiteX76" fmla="*/ 5994843 w 6191980"/>
              <a:gd name="connsiteY76" fmla="*/ 2636001 h 6184462"/>
              <a:gd name="connsiteX77" fmla="*/ 6024884 w 6191980"/>
              <a:gd name="connsiteY77" fmla="*/ 2692325 h 6184462"/>
              <a:gd name="connsiteX78" fmla="*/ 6054922 w 6191980"/>
              <a:gd name="connsiteY78" fmla="*/ 2748651 h 6184462"/>
              <a:gd name="connsiteX79" fmla="*/ 6088718 w 6191980"/>
              <a:gd name="connsiteY79" fmla="*/ 2804974 h 6184462"/>
              <a:gd name="connsiteX80" fmla="*/ 6120634 w 6191980"/>
              <a:gd name="connsiteY80" fmla="*/ 2859423 h 6184462"/>
              <a:gd name="connsiteX81" fmla="*/ 6148798 w 6191980"/>
              <a:gd name="connsiteY81" fmla="*/ 2917624 h 6184462"/>
              <a:gd name="connsiteX82" fmla="*/ 6171326 w 6191980"/>
              <a:gd name="connsiteY82" fmla="*/ 2973950 h 6184462"/>
              <a:gd name="connsiteX83" fmla="*/ 6186347 w 6191980"/>
              <a:gd name="connsiteY83" fmla="*/ 3032152 h 6184462"/>
              <a:gd name="connsiteX84" fmla="*/ 6191980 w 6191980"/>
              <a:gd name="connsiteY84" fmla="*/ 3092230 h 6184462"/>
              <a:gd name="connsiteX85" fmla="*/ 6186347 w 6191980"/>
              <a:gd name="connsiteY85" fmla="*/ 3152310 h 6184462"/>
              <a:gd name="connsiteX86" fmla="*/ 6171326 w 6191980"/>
              <a:gd name="connsiteY86" fmla="*/ 3210513 h 6184462"/>
              <a:gd name="connsiteX87" fmla="*/ 6148798 w 6191980"/>
              <a:gd name="connsiteY87" fmla="*/ 3266839 h 6184462"/>
              <a:gd name="connsiteX88" fmla="*/ 6120634 w 6191980"/>
              <a:gd name="connsiteY88" fmla="*/ 3325039 h 6184462"/>
              <a:gd name="connsiteX89" fmla="*/ 6088718 w 6191980"/>
              <a:gd name="connsiteY89" fmla="*/ 3379488 h 6184462"/>
              <a:gd name="connsiteX90" fmla="*/ 6054922 w 6191980"/>
              <a:gd name="connsiteY90" fmla="*/ 3435814 h 6184462"/>
              <a:gd name="connsiteX91" fmla="*/ 6024884 w 6191980"/>
              <a:gd name="connsiteY91" fmla="*/ 3492137 h 6184462"/>
              <a:gd name="connsiteX92" fmla="*/ 5994843 w 6191980"/>
              <a:gd name="connsiteY92" fmla="*/ 3548461 h 6184462"/>
              <a:gd name="connsiteX93" fmla="*/ 5972312 w 6191980"/>
              <a:gd name="connsiteY93" fmla="*/ 3602910 h 6184462"/>
              <a:gd name="connsiteX94" fmla="*/ 5957294 w 6191980"/>
              <a:gd name="connsiteY94" fmla="*/ 3661113 h 6184462"/>
              <a:gd name="connsiteX95" fmla="*/ 5949784 w 6191980"/>
              <a:gd name="connsiteY95" fmla="*/ 3719313 h 6184462"/>
              <a:gd name="connsiteX96" fmla="*/ 5949784 w 6191980"/>
              <a:gd name="connsiteY96" fmla="*/ 3781272 h 6184462"/>
              <a:gd name="connsiteX97" fmla="*/ 5953538 w 6191980"/>
              <a:gd name="connsiteY97" fmla="*/ 3845106 h 6184462"/>
              <a:gd name="connsiteX98" fmla="*/ 5961048 w 6191980"/>
              <a:gd name="connsiteY98" fmla="*/ 3908940 h 6184462"/>
              <a:gd name="connsiteX99" fmla="*/ 5970435 w 6191980"/>
              <a:gd name="connsiteY99" fmla="*/ 3972776 h 6184462"/>
              <a:gd name="connsiteX100" fmla="*/ 5977945 w 6191980"/>
              <a:gd name="connsiteY100" fmla="*/ 4036610 h 6184462"/>
              <a:gd name="connsiteX101" fmla="*/ 5983578 w 6191980"/>
              <a:gd name="connsiteY101" fmla="*/ 4100444 h 6184462"/>
              <a:gd name="connsiteX102" fmla="*/ 5981700 w 6191980"/>
              <a:gd name="connsiteY102" fmla="*/ 4160526 h 6184462"/>
              <a:gd name="connsiteX103" fmla="*/ 5974191 w 6191980"/>
              <a:gd name="connsiteY103" fmla="*/ 4218729 h 6184462"/>
              <a:gd name="connsiteX104" fmla="*/ 5957294 w 6191980"/>
              <a:gd name="connsiteY104" fmla="*/ 4275053 h 6184462"/>
              <a:gd name="connsiteX105" fmla="*/ 5932886 w 6191980"/>
              <a:gd name="connsiteY105" fmla="*/ 4321989 h 6184462"/>
              <a:gd name="connsiteX106" fmla="*/ 5900968 w 6191980"/>
              <a:gd name="connsiteY106" fmla="*/ 4367050 h 6184462"/>
              <a:gd name="connsiteX107" fmla="*/ 5863416 w 6191980"/>
              <a:gd name="connsiteY107" fmla="*/ 4406477 h 6184462"/>
              <a:gd name="connsiteX108" fmla="*/ 5820236 w 6191980"/>
              <a:gd name="connsiteY108" fmla="*/ 4445903 h 6184462"/>
              <a:gd name="connsiteX109" fmla="*/ 5775175 w 6191980"/>
              <a:gd name="connsiteY109" fmla="*/ 4481577 h 6184462"/>
              <a:gd name="connsiteX110" fmla="*/ 5728238 w 6191980"/>
              <a:gd name="connsiteY110" fmla="*/ 4517249 h 6184462"/>
              <a:gd name="connsiteX111" fmla="*/ 5679425 w 6191980"/>
              <a:gd name="connsiteY111" fmla="*/ 4552921 h 6184462"/>
              <a:gd name="connsiteX112" fmla="*/ 5634364 w 6191980"/>
              <a:gd name="connsiteY112" fmla="*/ 4588593 h 6184462"/>
              <a:gd name="connsiteX113" fmla="*/ 5591181 w 6191980"/>
              <a:gd name="connsiteY113" fmla="*/ 4626142 h 6184462"/>
              <a:gd name="connsiteX114" fmla="*/ 5553632 w 6191980"/>
              <a:gd name="connsiteY114" fmla="*/ 4669325 h 6184462"/>
              <a:gd name="connsiteX115" fmla="*/ 5519836 w 6191980"/>
              <a:gd name="connsiteY115" fmla="*/ 4710630 h 6184462"/>
              <a:gd name="connsiteX116" fmla="*/ 5493550 w 6191980"/>
              <a:gd name="connsiteY116" fmla="*/ 4757566 h 6184462"/>
              <a:gd name="connsiteX117" fmla="*/ 5471021 w 6191980"/>
              <a:gd name="connsiteY117" fmla="*/ 4808259 h 6184462"/>
              <a:gd name="connsiteX118" fmla="*/ 5452246 w 6191980"/>
              <a:gd name="connsiteY118" fmla="*/ 4862708 h 6184462"/>
              <a:gd name="connsiteX119" fmla="*/ 5435349 w 6191980"/>
              <a:gd name="connsiteY119" fmla="*/ 4919033 h 6184462"/>
              <a:gd name="connsiteX120" fmla="*/ 5420328 w 6191980"/>
              <a:gd name="connsiteY120" fmla="*/ 4975357 h 6184462"/>
              <a:gd name="connsiteX121" fmla="*/ 5405308 w 6191980"/>
              <a:gd name="connsiteY121" fmla="*/ 5033560 h 6184462"/>
              <a:gd name="connsiteX122" fmla="*/ 5388410 w 6191980"/>
              <a:gd name="connsiteY122" fmla="*/ 5088007 h 6184462"/>
              <a:gd name="connsiteX123" fmla="*/ 5369636 w 6191980"/>
              <a:gd name="connsiteY123" fmla="*/ 5142453 h 6184462"/>
              <a:gd name="connsiteX124" fmla="*/ 5347108 w 6191980"/>
              <a:gd name="connsiteY124" fmla="*/ 5193146 h 6184462"/>
              <a:gd name="connsiteX125" fmla="*/ 5318944 w 6191980"/>
              <a:gd name="connsiteY125" fmla="*/ 5238207 h 6184462"/>
              <a:gd name="connsiteX126" fmla="*/ 5285151 w 6191980"/>
              <a:gd name="connsiteY126" fmla="*/ 5279510 h 6184462"/>
              <a:gd name="connsiteX127" fmla="*/ 5243845 w 6191980"/>
              <a:gd name="connsiteY127" fmla="*/ 5313305 h 6184462"/>
              <a:gd name="connsiteX128" fmla="*/ 5198784 w 6191980"/>
              <a:gd name="connsiteY128" fmla="*/ 5341467 h 6184462"/>
              <a:gd name="connsiteX129" fmla="*/ 5148091 w 6191980"/>
              <a:gd name="connsiteY129" fmla="*/ 5363998 h 6184462"/>
              <a:gd name="connsiteX130" fmla="*/ 5093644 w 6191980"/>
              <a:gd name="connsiteY130" fmla="*/ 5382773 h 6184462"/>
              <a:gd name="connsiteX131" fmla="*/ 5039198 w 6191980"/>
              <a:gd name="connsiteY131" fmla="*/ 5399670 h 6184462"/>
              <a:gd name="connsiteX132" fmla="*/ 4980995 w 6191980"/>
              <a:gd name="connsiteY132" fmla="*/ 5414691 h 6184462"/>
              <a:gd name="connsiteX133" fmla="*/ 4924669 w 6191980"/>
              <a:gd name="connsiteY133" fmla="*/ 5429711 h 6184462"/>
              <a:gd name="connsiteX134" fmla="*/ 4868345 w 6191980"/>
              <a:gd name="connsiteY134" fmla="*/ 5446609 h 6184462"/>
              <a:gd name="connsiteX135" fmla="*/ 4813899 w 6191980"/>
              <a:gd name="connsiteY135" fmla="*/ 5465383 h 6184462"/>
              <a:gd name="connsiteX136" fmla="*/ 4763206 w 6191980"/>
              <a:gd name="connsiteY136" fmla="*/ 5487914 h 6184462"/>
              <a:gd name="connsiteX137" fmla="*/ 4716270 w 6191980"/>
              <a:gd name="connsiteY137" fmla="*/ 5514197 h 6184462"/>
              <a:gd name="connsiteX138" fmla="*/ 4674964 w 6191980"/>
              <a:gd name="connsiteY138" fmla="*/ 5547992 h 6184462"/>
              <a:gd name="connsiteX139" fmla="*/ 4631782 w 6191980"/>
              <a:gd name="connsiteY139" fmla="*/ 5585543 h 6184462"/>
              <a:gd name="connsiteX140" fmla="*/ 4594231 w 6191980"/>
              <a:gd name="connsiteY140" fmla="*/ 5628725 h 6184462"/>
              <a:gd name="connsiteX141" fmla="*/ 4558559 w 6191980"/>
              <a:gd name="connsiteY141" fmla="*/ 5673785 h 6184462"/>
              <a:gd name="connsiteX142" fmla="*/ 4522886 w 6191980"/>
              <a:gd name="connsiteY142" fmla="*/ 5720721 h 6184462"/>
              <a:gd name="connsiteX143" fmla="*/ 4487214 w 6191980"/>
              <a:gd name="connsiteY143" fmla="*/ 5767659 h 6184462"/>
              <a:gd name="connsiteX144" fmla="*/ 4451542 w 6191980"/>
              <a:gd name="connsiteY144" fmla="*/ 5812719 h 6184462"/>
              <a:gd name="connsiteX145" fmla="*/ 4412114 w 6191980"/>
              <a:gd name="connsiteY145" fmla="*/ 5855901 h 6184462"/>
              <a:gd name="connsiteX146" fmla="*/ 4372686 w 6191980"/>
              <a:gd name="connsiteY146" fmla="*/ 5893450 h 6184462"/>
              <a:gd name="connsiteX147" fmla="*/ 4327628 w 6191980"/>
              <a:gd name="connsiteY147" fmla="*/ 5925368 h 6184462"/>
              <a:gd name="connsiteX148" fmla="*/ 4280690 w 6191980"/>
              <a:gd name="connsiteY148" fmla="*/ 5949776 h 6184462"/>
              <a:gd name="connsiteX149" fmla="*/ 4224364 w 6191980"/>
              <a:gd name="connsiteY149" fmla="*/ 5966674 h 6184462"/>
              <a:gd name="connsiteX150" fmla="*/ 4166161 w 6191980"/>
              <a:gd name="connsiteY150" fmla="*/ 5974184 h 6184462"/>
              <a:gd name="connsiteX151" fmla="*/ 4106083 w 6191980"/>
              <a:gd name="connsiteY151" fmla="*/ 5976061 h 6184462"/>
              <a:gd name="connsiteX152" fmla="*/ 4042247 w 6191980"/>
              <a:gd name="connsiteY152" fmla="*/ 5970428 h 6184462"/>
              <a:gd name="connsiteX153" fmla="*/ 3978413 w 6191980"/>
              <a:gd name="connsiteY153" fmla="*/ 5962919 h 6184462"/>
              <a:gd name="connsiteX154" fmla="*/ 3914577 w 6191980"/>
              <a:gd name="connsiteY154" fmla="*/ 5953530 h 6184462"/>
              <a:gd name="connsiteX155" fmla="*/ 3850743 w 6191980"/>
              <a:gd name="connsiteY155" fmla="*/ 5946022 h 6184462"/>
              <a:gd name="connsiteX156" fmla="*/ 3786907 w 6191980"/>
              <a:gd name="connsiteY156" fmla="*/ 5942266 h 6184462"/>
              <a:gd name="connsiteX157" fmla="*/ 3724950 w 6191980"/>
              <a:gd name="connsiteY157" fmla="*/ 5942266 h 6184462"/>
              <a:gd name="connsiteX158" fmla="*/ 3666749 w 6191980"/>
              <a:gd name="connsiteY158" fmla="*/ 5949776 h 6184462"/>
              <a:gd name="connsiteX159" fmla="*/ 3606669 w 6191980"/>
              <a:gd name="connsiteY159" fmla="*/ 5964797 h 6184462"/>
              <a:gd name="connsiteX160" fmla="*/ 3552221 w 6191980"/>
              <a:gd name="connsiteY160" fmla="*/ 5987325 h 6184462"/>
              <a:gd name="connsiteX161" fmla="*/ 3495897 w 6191980"/>
              <a:gd name="connsiteY161" fmla="*/ 6017366 h 6184462"/>
              <a:gd name="connsiteX162" fmla="*/ 3439573 w 6191980"/>
              <a:gd name="connsiteY162" fmla="*/ 6047407 h 6184462"/>
              <a:gd name="connsiteX163" fmla="*/ 3383247 w 6191980"/>
              <a:gd name="connsiteY163" fmla="*/ 6081200 h 6184462"/>
              <a:gd name="connsiteX164" fmla="*/ 3328798 w 6191980"/>
              <a:gd name="connsiteY164" fmla="*/ 6113118 h 6184462"/>
              <a:gd name="connsiteX165" fmla="*/ 3270598 w 6191980"/>
              <a:gd name="connsiteY165" fmla="*/ 6141280 h 6184462"/>
              <a:gd name="connsiteX166" fmla="*/ 3214272 w 6191980"/>
              <a:gd name="connsiteY166" fmla="*/ 6163811 h 6184462"/>
              <a:gd name="connsiteX167" fmla="*/ 3156069 w 6191980"/>
              <a:gd name="connsiteY167" fmla="*/ 6178831 h 6184462"/>
              <a:gd name="connsiteX168" fmla="*/ 3095991 w 6191980"/>
              <a:gd name="connsiteY168" fmla="*/ 6184462 h 6184462"/>
              <a:gd name="connsiteX169" fmla="*/ 3035911 w 6191980"/>
              <a:gd name="connsiteY169" fmla="*/ 6178831 h 6184462"/>
              <a:gd name="connsiteX170" fmla="*/ 2977708 w 6191980"/>
              <a:gd name="connsiteY170" fmla="*/ 6163811 h 6184462"/>
              <a:gd name="connsiteX171" fmla="*/ 2921385 w 6191980"/>
              <a:gd name="connsiteY171" fmla="*/ 6141280 h 6184462"/>
              <a:gd name="connsiteX172" fmla="*/ 2863182 w 6191980"/>
              <a:gd name="connsiteY172" fmla="*/ 6113118 h 6184462"/>
              <a:gd name="connsiteX173" fmla="*/ 2808733 w 6191980"/>
              <a:gd name="connsiteY173" fmla="*/ 6081200 h 6184462"/>
              <a:gd name="connsiteX174" fmla="*/ 2752409 w 6191980"/>
              <a:gd name="connsiteY174" fmla="*/ 6047407 h 6184462"/>
              <a:gd name="connsiteX175" fmla="*/ 2696083 w 6191980"/>
              <a:gd name="connsiteY175" fmla="*/ 6017366 h 6184462"/>
              <a:gd name="connsiteX176" fmla="*/ 2639760 w 6191980"/>
              <a:gd name="connsiteY176" fmla="*/ 5987325 h 6184462"/>
              <a:gd name="connsiteX177" fmla="*/ 2583436 w 6191980"/>
              <a:gd name="connsiteY177" fmla="*/ 5964797 h 6184462"/>
              <a:gd name="connsiteX178" fmla="*/ 2525233 w 6191980"/>
              <a:gd name="connsiteY178" fmla="*/ 5949776 h 6184462"/>
              <a:gd name="connsiteX179" fmla="*/ 2467030 w 6191980"/>
              <a:gd name="connsiteY179" fmla="*/ 5942266 h 6184462"/>
              <a:gd name="connsiteX180" fmla="*/ 2405071 w 6191980"/>
              <a:gd name="connsiteY180" fmla="*/ 5942266 h 6184462"/>
              <a:gd name="connsiteX181" fmla="*/ 2341237 w 6191980"/>
              <a:gd name="connsiteY181" fmla="*/ 5946022 h 6184462"/>
              <a:gd name="connsiteX182" fmla="*/ 2277403 w 6191980"/>
              <a:gd name="connsiteY182" fmla="*/ 5953530 h 6184462"/>
              <a:gd name="connsiteX183" fmla="*/ 2213567 w 6191980"/>
              <a:gd name="connsiteY183" fmla="*/ 5962919 h 6184462"/>
              <a:gd name="connsiteX184" fmla="*/ 2149731 w 6191980"/>
              <a:gd name="connsiteY184" fmla="*/ 5970428 h 6184462"/>
              <a:gd name="connsiteX185" fmla="*/ 2085897 w 6191980"/>
              <a:gd name="connsiteY185" fmla="*/ 5976061 h 6184462"/>
              <a:gd name="connsiteX186" fmla="*/ 2025819 w 6191980"/>
              <a:gd name="connsiteY186" fmla="*/ 5974184 h 6184462"/>
              <a:gd name="connsiteX187" fmla="*/ 1967617 w 6191980"/>
              <a:gd name="connsiteY187" fmla="*/ 5966674 h 6184462"/>
              <a:gd name="connsiteX188" fmla="*/ 1911291 w 6191980"/>
              <a:gd name="connsiteY188" fmla="*/ 5949776 h 6184462"/>
              <a:gd name="connsiteX189" fmla="*/ 1864354 w 6191980"/>
              <a:gd name="connsiteY189" fmla="*/ 5925368 h 6184462"/>
              <a:gd name="connsiteX190" fmla="*/ 1819293 w 6191980"/>
              <a:gd name="connsiteY190" fmla="*/ 5893450 h 6184462"/>
              <a:gd name="connsiteX191" fmla="*/ 1779867 w 6191980"/>
              <a:gd name="connsiteY191" fmla="*/ 5855901 h 6184462"/>
              <a:gd name="connsiteX192" fmla="*/ 1740438 w 6191980"/>
              <a:gd name="connsiteY192" fmla="*/ 5812719 h 6184462"/>
              <a:gd name="connsiteX193" fmla="*/ 1704766 w 6191980"/>
              <a:gd name="connsiteY193" fmla="*/ 5767659 h 6184462"/>
              <a:gd name="connsiteX194" fmla="*/ 1669094 w 6191980"/>
              <a:gd name="connsiteY194" fmla="*/ 5720721 h 6184462"/>
              <a:gd name="connsiteX195" fmla="*/ 1633422 w 6191980"/>
              <a:gd name="connsiteY195" fmla="*/ 5673785 h 6184462"/>
              <a:gd name="connsiteX196" fmla="*/ 1597750 w 6191980"/>
              <a:gd name="connsiteY196" fmla="*/ 5628725 h 6184462"/>
              <a:gd name="connsiteX197" fmla="*/ 1560199 w 6191980"/>
              <a:gd name="connsiteY197" fmla="*/ 5585543 h 6184462"/>
              <a:gd name="connsiteX198" fmla="*/ 1517016 w 6191980"/>
              <a:gd name="connsiteY198" fmla="*/ 5547992 h 6184462"/>
              <a:gd name="connsiteX199" fmla="*/ 1475711 w 6191980"/>
              <a:gd name="connsiteY199" fmla="*/ 5514197 h 6184462"/>
              <a:gd name="connsiteX200" fmla="*/ 1428774 w 6191980"/>
              <a:gd name="connsiteY200" fmla="*/ 5487914 h 6184462"/>
              <a:gd name="connsiteX201" fmla="*/ 1378082 w 6191980"/>
              <a:gd name="connsiteY201" fmla="*/ 5465383 h 6184462"/>
              <a:gd name="connsiteX202" fmla="*/ 1323635 w 6191980"/>
              <a:gd name="connsiteY202" fmla="*/ 5446609 h 6184462"/>
              <a:gd name="connsiteX203" fmla="*/ 1267309 w 6191980"/>
              <a:gd name="connsiteY203" fmla="*/ 5429711 h 6184462"/>
              <a:gd name="connsiteX204" fmla="*/ 1210986 w 6191980"/>
              <a:gd name="connsiteY204" fmla="*/ 5414691 h 6184462"/>
              <a:gd name="connsiteX205" fmla="*/ 1152783 w 6191980"/>
              <a:gd name="connsiteY205" fmla="*/ 5399670 h 6184462"/>
              <a:gd name="connsiteX206" fmla="*/ 1098336 w 6191980"/>
              <a:gd name="connsiteY206" fmla="*/ 5382773 h 6184462"/>
              <a:gd name="connsiteX207" fmla="*/ 1043887 w 6191980"/>
              <a:gd name="connsiteY207" fmla="*/ 5363998 h 6184462"/>
              <a:gd name="connsiteX208" fmla="*/ 993197 w 6191980"/>
              <a:gd name="connsiteY208" fmla="*/ 5341467 h 6184462"/>
              <a:gd name="connsiteX209" fmla="*/ 948135 w 6191980"/>
              <a:gd name="connsiteY209" fmla="*/ 5313305 h 6184462"/>
              <a:gd name="connsiteX210" fmla="*/ 906830 w 6191980"/>
              <a:gd name="connsiteY210" fmla="*/ 5279510 h 6184462"/>
              <a:gd name="connsiteX211" fmla="*/ 873037 w 6191980"/>
              <a:gd name="connsiteY211" fmla="*/ 5238207 h 6184462"/>
              <a:gd name="connsiteX212" fmla="*/ 844875 w 6191980"/>
              <a:gd name="connsiteY212" fmla="*/ 5193146 h 6184462"/>
              <a:gd name="connsiteX213" fmla="*/ 822344 w 6191980"/>
              <a:gd name="connsiteY213" fmla="*/ 5142453 h 6184462"/>
              <a:gd name="connsiteX214" fmla="*/ 803570 w 6191980"/>
              <a:gd name="connsiteY214" fmla="*/ 5088007 h 6184462"/>
              <a:gd name="connsiteX215" fmla="*/ 786672 w 6191980"/>
              <a:gd name="connsiteY215" fmla="*/ 5033560 h 6184462"/>
              <a:gd name="connsiteX216" fmla="*/ 771652 w 6191980"/>
              <a:gd name="connsiteY216" fmla="*/ 4975357 h 6184462"/>
              <a:gd name="connsiteX217" fmla="*/ 756631 w 6191980"/>
              <a:gd name="connsiteY217" fmla="*/ 4919033 h 6184462"/>
              <a:gd name="connsiteX218" fmla="*/ 739734 w 6191980"/>
              <a:gd name="connsiteY218" fmla="*/ 4862708 h 6184462"/>
              <a:gd name="connsiteX219" fmla="*/ 720959 w 6191980"/>
              <a:gd name="connsiteY219" fmla="*/ 4808259 h 6184462"/>
              <a:gd name="connsiteX220" fmla="*/ 698428 w 6191980"/>
              <a:gd name="connsiteY220" fmla="*/ 4757566 h 6184462"/>
              <a:gd name="connsiteX221" fmla="*/ 672143 w 6191980"/>
              <a:gd name="connsiteY221" fmla="*/ 4710630 h 6184462"/>
              <a:gd name="connsiteX222" fmla="*/ 638351 w 6191980"/>
              <a:gd name="connsiteY222" fmla="*/ 4669325 h 6184462"/>
              <a:gd name="connsiteX223" fmla="*/ 600799 w 6191980"/>
              <a:gd name="connsiteY223" fmla="*/ 4626142 h 6184462"/>
              <a:gd name="connsiteX224" fmla="*/ 557617 w 6191980"/>
              <a:gd name="connsiteY224" fmla="*/ 4588593 h 6184462"/>
              <a:gd name="connsiteX225" fmla="*/ 510678 w 6191980"/>
              <a:gd name="connsiteY225" fmla="*/ 4552921 h 6184462"/>
              <a:gd name="connsiteX226" fmla="*/ 463742 w 6191980"/>
              <a:gd name="connsiteY226" fmla="*/ 4517249 h 6184462"/>
              <a:gd name="connsiteX227" fmla="*/ 416805 w 6191980"/>
              <a:gd name="connsiteY227" fmla="*/ 4481577 h 6184462"/>
              <a:gd name="connsiteX228" fmla="*/ 371744 w 6191980"/>
              <a:gd name="connsiteY228" fmla="*/ 4445903 h 6184462"/>
              <a:gd name="connsiteX229" fmla="*/ 328562 w 6191980"/>
              <a:gd name="connsiteY229" fmla="*/ 4406477 h 6184462"/>
              <a:gd name="connsiteX230" fmla="*/ 291012 w 6191980"/>
              <a:gd name="connsiteY230" fmla="*/ 4367050 h 6184462"/>
              <a:gd name="connsiteX231" fmla="*/ 259096 w 6191980"/>
              <a:gd name="connsiteY231" fmla="*/ 4321989 h 6184462"/>
              <a:gd name="connsiteX232" fmla="*/ 234689 w 6191980"/>
              <a:gd name="connsiteY232" fmla="*/ 4275053 h 6184462"/>
              <a:gd name="connsiteX233" fmla="*/ 217791 w 6191980"/>
              <a:gd name="connsiteY233" fmla="*/ 4218729 h 6184462"/>
              <a:gd name="connsiteX234" fmla="*/ 210281 w 6191980"/>
              <a:gd name="connsiteY234" fmla="*/ 4160526 h 6184462"/>
              <a:gd name="connsiteX235" fmla="*/ 208402 w 6191980"/>
              <a:gd name="connsiteY235" fmla="*/ 4100444 h 6184462"/>
              <a:gd name="connsiteX236" fmla="*/ 214035 w 6191980"/>
              <a:gd name="connsiteY236" fmla="*/ 4036610 h 6184462"/>
              <a:gd name="connsiteX237" fmla="*/ 221545 w 6191980"/>
              <a:gd name="connsiteY237" fmla="*/ 3972776 h 6184462"/>
              <a:gd name="connsiteX238" fmla="*/ 230932 w 6191980"/>
              <a:gd name="connsiteY238" fmla="*/ 3908940 h 6184462"/>
              <a:gd name="connsiteX239" fmla="*/ 238443 w 6191980"/>
              <a:gd name="connsiteY239" fmla="*/ 3845106 h 6184462"/>
              <a:gd name="connsiteX240" fmla="*/ 242199 w 6191980"/>
              <a:gd name="connsiteY240" fmla="*/ 3781272 h 6184462"/>
              <a:gd name="connsiteX241" fmla="*/ 242199 w 6191980"/>
              <a:gd name="connsiteY241" fmla="*/ 3719313 h 6184462"/>
              <a:gd name="connsiteX242" fmla="*/ 234689 w 6191980"/>
              <a:gd name="connsiteY242" fmla="*/ 3661113 h 6184462"/>
              <a:gd name="connsiteX243" fmla="*/ 219668 w 6191980"/>
              <a:gd name="connsiteY243" fmla="*/ 3602910 h 6184462"/>
              <a:gd name="connsiteX244" fmla="*/ 197138 w 6191980"/>
              <a:gd name="connsiteY244" fmla="*/ 3548461 h 6184462"/>
              <a:gd name="connsiteX245" fmla="*/ 168976 w 6191980"/>
              <a:gd name="connsiteY245" fmla="*/ 3492137 h 6184462"/>
              <a:gd name="connsiteX246" fmla="*/ 137057 w 6191980"/>
              <a:gd name="connsiteY246" fmla="*/ 3435814 h 6184462"/>
              <a:gd name="connsiteX247" fmla="*/ 103264 w 6191980"/>
              <a:gd name="connsiteY247" fmla="*/ 3379488 h 6184462"/>
              <a:gd name="connsiteX248" fmla="*/ 71346 w 6191980"/>
              <a:gd name="connsiteY248" fmla="*/ 3325039 h 6184462"/>
              <a:gd name="connsiteX249" fmla="*/ 43182 w 6191980"/>
              <a:gd name="connsiteY249" fmla="*/ 3266839 h 6184462"/>
              <a:gd name="connsiteX250" fmla="*/ 20654 w 6191980"/>
              <a:gd name="connsiteY250" fmla="*/ 3210513 h 6184462"/>
              <a:gd name="connsiteX251" fmla="*/ 5634 w 6191980"/>
              <a:gd name="connsiteY251" fmla="*/ 3152310 h 6184462"/>
              <a:gd name="connsiteX252" fmla="*/ 0 w 6191980"/>
              <a:gd name="connsiteY252" fmla="*/ 3092230 h 6184462"/>
              <a:gd name="connsiteX253" fmla="*/ 5634 w 6191980"/>
              <a:gd name="connsiteY253" fmla="*/ 3032152 h 6184462"/>
              <a:gd name="connsiteX254" fmla="*/ 20654 w 6191980"/>
              <a:gd name="connsiteY254" fmla="*/ 2973950 h 6184462"/>
              <a:gd name="connsiteX255" fmla="*/ 43182 w 6191980"/>
              <a:gd name="connsiteY255" fmla="*/ 2917624 h 6184462"/>
              <a:gd name="connsiteX256" fmla="*/ 71346 w 6191980"/>
              <a:gd name="connsiteY256" fmla="*/ 2859423 h 6184462"/>
              <a:gd name="connsiteX257" fmla="*/ 103264 w 6191980"/>
              <a:gd name="connsiteY257" fmla="*/ 2804974 h 6184462"/>
              <a:gd name="connsiteX258" fmla="*/ 137057 w 6191980"/>
              <a:gd name="connsiteY258" fmla="*/ 2748651 h 6184462"/>
              <a:gd name="connsiteX259" fmla="*/ 168976 w 6191980"/>
              <a:gd name="connsiteY259" fmla="*/ 2692325 h 6184462"/>
              <a:gd name="connsiteX260" fmla="*/ 197138 w 6191980"/>
              <a:gd name="connsiteY260" fmla="*/ 2636001 h 6184462"/>
              <a:gd name="connsiteX261" fmla="*/ 219668 w 6191980"/>
              <a:gd name="connsiteY261" fmla="*/ 2581552 h 6184462"/>
              <a:gd name="connsiteX262" fmla="*/ 234689 w 6191980"/>
              <a:gd name="connsiteY262" fmla="*/ 2523350 h 6184462"/>
              <a:gd name="connsiteX263" fmla="*/ 242199 w 6191980"/>
              <a:gd name="connsiteY263" fmla="*/ 2465149 h 6184462"/>
              <a:gd name="connsiteX264" fmla="*/ 242199 w 6191980"/>
              <a:gd name="connsiteY264" fmla="*/ 2403192 h 6184462"/>
              <a:gd name="connsiteX265" fmla="*/ 238443 w 6191980"/>
              <a:gd name="connsiteY265" fmla="*/ 2339356 h 6184462"/>
              <a:gd name="connsiteX266" fmla="*/ 230932 w 6191980"/>
              <a:gd name="connsiteY266" fmla="*/ 2275522 h 6184462"/>
              <a:gd name="connsiteX267" fmla="*/ 221545 w 6191980"/>
              <a:gd name="connsiteY267" fmla="*/ 2211686 h 6184462"/>
              <a:gd name="connsiteX268" fmla="*/ 214035 w 6191980"/>
              <a:gd name="connsiteY268" fmla="*/ 2147852 h 6184462"/>
              <a:gd name="connsiteX269" fmla="*/ 208402 w 6191980"/>
              <a:gd name="connsiteY269" fmla="*/ 2084018 h 6184462"/>
              <a:gd name="connsiteX270" fmla="*/ 210281 w 6191980"/>
              <a:gd name="connsiteY270" fmla="*/ 2023938 h 6184462"/>
              <a:gd name="connsiteX271" fmla="*/ 217791 w 6191980"/>
              <a:gd name="connsiteY271" fmla="*/ 1965736 h 6184462"/>
              <a:gd name="connsiteX272" fmla="*/ 234689 w 6191980"/>
              <a:gd name="connsiteY272" fmla="*/ 1909410 h 6184462"/>
              <a:gd name="connsiteX273" fmla="*/ 259096 w 6191980"/>
              <a:gd name="connsiteY273" fmla="*/ 1862474 h 6184462"/>
              <a:gd name="connsiteX274" fmla="*/ 291012 w 6191980"/>
              <a:gd name="connsiteY274" fmla="*/ 1817414 h 6184462"/>
              <a:gd name="connsiteX275" fmla="*/ 328562 w 6191980"/>
              <a:gd name="connsiteY275" fmla="*/ 1777986 h 6184462"/>
              <a:gd name="connsiteX276" fmla="*/ 371744 w 6191980"/>
              <a:gd name="connsiteY276" fmla="*/ 1738560 h 6184462"/>
              <a:gd name="connsiteX277" fmla="*/ 416805 w 6191980"/>
              <a:gd name="connsiteY277" fmla="*/ 1702885 h 6184462"/>
              <a:gd name="connsiteX278" fmla="*/ 463742 w 6191980"/>
              <a:gd name="connsiteY278" fmla="*/ 1667213 h 6184462"/>
              <a:gd name="connsiteX279" fmla="*/ 510678 w 6191980"/>
              <a:gd name="connsiteY279" fmla="*/ 1631541 h 6184462"/>
              <a:gd name="connsiteX280" fmla="*/ 557617 w 6191980"/>
              <a:gd name="connsiteY280" fmla="*/ 1595869 h 6184462"/>
              <a:gd name="connsiteX281" fmla="*/ 600799 w 6191980"/>
              <a:gd name="connsiteY281" fmla="*/ 1558320 h 6184462"/>
              <a:gd name="connsiteX282" fmla="*/ 638351 w 6191980"/>
              <a:gd name="connsiteY282" fmla="*/ 1515138 h 6184462"/>
              <a:gd name="connsiteX283" fmla="*/ 672143 w 6191980"/>
              <a:gd name="connsiteY283" fmla="*/ 1473832 h 6184462"/>
              <a:gd name="connsiteX284" fmla="*/ 698428 w 6191980"/>
              <a:gd name="connsiteY284" fmla="*/ 1426896 h 6184462"/>
              <a:gd name="connsiteX285" fmla="*/ 720959 w 6191980"/>
              <a:gd name="connsiteY285" fmla="*/ 1376203 h 6184462"/>
              <a:gd name="connsiteX286" fmla="*/ 739734 w 6191980"/>
              <a:gd name="connsiteY286" fmla="*/ 1321755 h 6184462"/>
              <a:gd name="connsiteX287" fmla="*/ 756631 w 6191980"/>
              <a:gd name="connsiteY287" fmla="*/ 1265429 h 6184462"/>
              <a:gd name="connsiteX288" fmla="*/ 771652 w 6191980"/>
              <a:gd name="connsiteY288" fmla="*/ 1209105 h 6184462"/>
              <a:gd name="connsiteX289" fmla="*/ 786672 w 6191980"/>
              <a:gd name="connsiteY289" fmla="*/ 1150903 h 6184462"/>
              <a:gd name="connsiteX290" fmla="*/ 803570 w 6191980"/>
              <a:gd name="connsiteY290" fmla="*/ 1096456 h 6184462"/>
              <a:gd name="connsiteX291" fmla="*/ 822344 w 6191980"/>
              <a:gd name="connsiteY291" fmla="*/ 1042007 h 6184462"/>
              <a:gd name="connsiteX292" fmla="*/ 844875 w 6191980"/>
              <a:gd name="connsiteY292" fmla="*/ 991317 h 6184462"/>
              <a:gd name="connsiteX293" fmla="*/ 873037 w 6191980"/>
              <a:gd name="connsiteY293" fmla="*/ 946257 h 6184462"/>
              <a:gd name="connsiteX294" fmla="*/ 906830 w 6191980"/>
              <a:gd name="connsiteY294" fmla="*/ 904952 h 6184462"/>
              <a:gd name="connsiteX295" fmla="*/ 948135 w 6191980"/>
              <a:gd name="connsiteY295" fmla="*/ 871157 h 6184462"/>
              <a:gd name="connsiteX296" fmla="*/ 993197 w 6191980"/>
              <a:gd name="connsiteY296" fmla="*/ 842995 h 6184462"/>
              <a:gd name="connsiteX297" fmla="*/ 1043887 w 6191980"/>
              <a:gd name="connsiteY297" fmla="*/ 820464 h 6184462"/>
              <a:gd name="connsiteX298" fmla="*/ 1098336 w 6191980"/>
              <a:gd name="connsiteY298" fmla="*/ 801690 h 6184462"/>
              <a:gd name="connsiteX299" fmla="*/ 1152783 w 6191980"/>
              <a:gd name="connsiteY299" fmla="*/ 784792 h 6184462"/>
              <a:gd name="connsiteX300" fmla="*/ 1210986 w 6191980"/>
              <a:gd name="connsiteY300" fmla="*/ 769772 h 6184462"/>
              <a:gd name="connsiteX301" fmla="*/ 1267309 w 6191980"/>
              <a:gd name="connsiteY301" fmla="*/ 754751 h 6184462"/>
              <a:gd name="connsiteX302" fmla="*/ 1323635 w 6191980"/>
              <a:gd name="connsiteY302" fmla="*/ 737854 h 6184462"/>
              <a:gd name="connsiteX303" fmla="*/ 1378082 w 6191980"/>
              <a:gd name="connsiteY303" fmla="*/ 719079 h 6184462"/>
              <a:gd name="connsiteX304" fmla="*/ 1428774 w 6191980"/>
              <a:gd name="connsiteY304" fmla="*/ 696549 h 6184462"/>
              <a:gd name="connsiteX305" fmla="*/ 1475711 w 6191980"/>
              <a:gd name="connsiteY305" fmla="*/ 670266 h 6184462"/>
              <a:gd name="connsiteX306" fmla="*/ 1517016 w 6191980"/>
              <a:gd name="connsiteY306" fmla="*/ 636471 h 6184462"/>
              <a:gd name="connsiteX307" fmla="*/ 1560199 w 6191980"/>
              <a:gd name="connsiteY307" fmla="*/ 598919 h 6184462"/>
              <a:gd name="connsiteX308" fmla="*/ 1597750 w 6191980"/>
              <a:gd name="connsiteY308" fmla="*/ 555737 h 6184462"/>
              <a:gd name="connsiteX309" fmla="*/ 1633422 w 6191980"/>
              <a:gd name="connsiteY309" fmla="*/ 510678 h 6184462"/>
              <a:gd name="connsiteX310" fmla="*/ 1669094 w 6191980"/>
              <a:gd name="connsiteY310" fmla="*/ 463741 h 6184462"/>
              <a:gd name="connsiteX311" fmla="*/ 1704766 w 6191980"/>
              <a:gd name="connsiteY311" fmla="*/ 416803 h 6184462"/>
              <a:gd name="connsiteX312" fmla="*/ 1740438 w 6191980"/>
              <a:gd name="connsiteY312" fmla="*/ 371743 h 6184462"/>
              <a:gd name="connsiteX313" fmla="*/ 1779867 w 6191980"/>
              <a:gd name="connsiteY313" fmla="*/ 328561 h 6184462"/>
              <a:gd name="connsiteX314" fmla="*/ 1819293 w 6191980"/>
              <a:gd name="connsiteY314" fmla="*/ 291012 h 6184462"/>
              <a:gd name="connsiteX315" fmla="*/ 1864354 w 6191980"/>
              <a:gd name="connsiteY315" fmla="*/ 259094 h 6184462"/>
              <a:gd name="connsiteX316" fmla="*/ 1911291 w 6191980"/>
              <a:gd name="connsiteY316" fmla="*/ 234686 h 6184462"/>
              <a:gd name="connsiteX317" fmla="*/ 1967617 w 6191980"/>
              <a:gd name="connsiteY317" fmla="*/ 217789 h 6184462"/>
              <a:gd name="connsiteX318" fmla="*/ 2025819 w 6191980"/>
              <a:gd name="connsiteY318" fmla="*/ 210279 h 6184462"/>
              <a:gd name="connsiteX319" fmla="*/ 2085897 w 6191980"/>
              <a:gd name="connsiteY319" fmla="*/ 208401 h 6184462"/>
              <a:gd name="connsiteX320" fmla="*/ 2149731 w 6191980"/>
              <a:gd name="connsiteY320" fmla="*/ 214035 h 6184462"/>
              <a:gd name="connsiteX321" fmla="*/ 2213567 w 6191980"/>
              <a:gd name="connsiteY321" fmla="*/ 221545 h 6184462"/>
              <a:gd name="connsiteX322" fmla="*/ 2277403 w 6191980"/>
              <a:gd name="connsiteY322" fmla="*/ 230932 h 6184462"/>
              <a:gd name="connsiteX323" fmla="*/ 2341237 w 6191980"/>
              <a:gd name="connsiteY323" fmla="*/ 238443 h 6184462"/>
              <a:gd name="connsiteX324" fmla="*/ 2405071 w 6191980"/>
              <a:gd name="connsiteY324" fmla="*/ 242197 h 6184462"/>
              <a:gd name="connsiteX325" fmla="*/ 2467030 w 6191980"/>
              <a:gd name="connsiteY325" fmla="*/ 242197 h 6184462"/>
              <a:gd name="connsiteX326" fmla="*/ 2525233 w 6191980"/>
              <a:gd name="connsiteY326" fmla="*/ 234686 h 6184462"/>
              <a:gd name="connsiteX327" fmla="*/ 2583436 w 6191980"/>
              <a:gd name="connsiteY327" fmla="*/ 219666 h 6184462"/>
              <a:gd name="connsiteX328" fmla="*/ 2639760 w 6191980"/>
              <a:gd name="connsiteY328" fmla="*/ 197137 h 6184462"/>
              <a:gd name="connsiteX329" fmla="*/ 2696083 w 6191980"/>
              <a:gd name="connsiteY329" fmla="*/ 167096 h 6184462"/>
              <a:gd name="connsiteX330" fmla="*/ 2752409 w 6191980"/>
              <a:gd name="connsiteY330" fmla="*/ 137057 h 6184462"/>
              <a:gd name="connsiteX331" fmla="*/ 2808733 w 6191980"/>
              <a:gd name="connsiteY331" fmla="*/ 103262 h 6184462"/>
              <a:gd name="connsiteX332" fmla="*/ 2863182 w 6191980"/>
              <a:gd name="connsiteY332" fmla="*/ 71344 h 6184462"/>
              <a:gd name="connsiteX333" fmla="*/ 2921385 w 6191980"/>
              <a:gd name="connsiteY333" fmla="*/ 43182 h 6184462"/>
              <a:gd name="connsiteX334" fmla="*/ 2977708 w 6191980"/>
              <a:gd name="connsiteY334" fmla="*/ 20652 h 6184462"/>
              <a:gd name="connsiteX335" fmla="*/ 3035911 w 6191980"/>
              <a:gd name="connsiteY335" fmla="*/ 5631 h 61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6191980" h="6184462">
                <a:moveTo>
                  <a:pt x="3095991" y="0"/>
                </a:moveTo>
                <a:lnTo>
                  <a:pt x="3156069" y="5631"/>
                </a:lnTo>
                <a:lnTo>
                  <a:pt x="3214272" y="20652"/>
                </a:lnTo>
                <a:lnTo>
                  <a:pt x="3270598" y="43182"/>
                </a:lnTo>
                <a:lnTo>
                  <a:pt x="3328798" y="71344"/>
                </a:lnTo>
                <a:lnTo>
                  <a:pt x="3383247" y="103262"/>
                </a:lnTo>
                <a:lnTo>
                  <a:pt x="3439573" y="137057"/>
                </a:lnTo>
                <a:lnTo>
                  <a:pt x="3495897" y="167096"/>
                </a:lnTo>
                <a:lnTo>
                  <a:pt x="3552221" y="197137"/>
                </a:lnTo>
                <a:lnTo>
                  <a:pt x="3606669" y="219666"/>
                </a:lnTo>
                <a:lnTo>
                  <a:pt x="3666749" y="234686"/>
                </a:lnTo>
                <a:lnTo>
                  <a:pt x="3724950" y="242197"/>
                </a:lnTo>
                <a:lnTo>
                  <a:pt x="3786907" y="242197"/>
                </a:lnTo>
                <a:lnTo>
                  <a:pt x="3850743" y="238443"/>
                </a:lnTo>
                <a:lnTo>
                  <a:pt x="3914577" y="230932"/>
                </a:lnTo>
                <a:lnTo>
                  <a:pt x="3978413" y="221545"/>
                </a:lnTo>
                <a:lnTo>
                  <a:pt x="4042247" y="214035"/>
                </a:lnTo>
                <a:lnTo>
                  <a:pt x="4106083" y="208401"/>
                </a:lnTo>
                <a:lnTo>
                  <a:pt x="4166161" y="210279"/>
                </a:lnTo>
                <a:lnTo>
                  <a:pt x="4224364" y="217789"/>
                </a:lnTo>
                <a:lnTo>
                  <a:pt x="4280690" y="234686"/>
                </a:lnTo>
                <a:lnTo>
                  <a:pt x="4327628" y="259094"/>
                </a:lnTo>
                <a:lnTo>
                  <a:pt x="4372686" y="291012"/>
                </a:lnTo>
                <a:lnTo>
                  <a:pt x="4412114" y="328561"/>
                </a:lnTo>
                <a:lnTo>
                  <a:pt x="4451542" y="371743"/>
                </a:lnTo>
                <a:lnTo>
                  <a:pt x="4487214" y="416803"/>
                </a:lnTo>
                <a:lnTo>
                  <a:pt x="4522886" y="463741"/>
                </a:lnTo>
                <a:lnTo>
                  <a:pt x="4558559" y="510678"/>
                </a:lnTo>
                <a:lnTo>
                  <a:pt x="4594231" y="555737"/>
                </a:lnTo>
                <a:lnTo>
                  <a:pt x="4631782" y="598919"/>
                </a:lnTo>
                <a:lnTo>
                  <a:pt x="4674964" y="636471"/>
                </a:lnTo>
                <a:lnTo>
                  <a:pt x="4716270" y="670266"/>
                </a:lnTo>
                <a:lnTo>
                  <a:pt x="4763206" y="696549"/>
                </a:lnTo>
                <a:lnTo>
                  <a:pt x="4813899" y="719079"/>
                </a:lnTo>
                <a:lnTo>
                  <a:pt x="4868345" y="737854"/>
                </a:lnTo>
                <a:lnTo>
                  <a:pt x="4924669" y="754751"/>
                </a:lnTo>
                <a:lnTo>
                  <a:pt x="4980995" y="769772"/>
                </a:lnTo>
                <a:lnTo>
                  <a:pt x="5039198" y="784792"/>
                </a:lnTo>
                <a:lnTo>
                  <a:pt x="5093644" y="801690"/>
                </a:lnTo>
                <a:lnTo>
                  <a:pt x="5148091" y="820464"/>
                </a:lnTo>
                <a:lnTo>
                  <a:pt x="5198784" y="842995"/>
                </a:lnTo>
                <a:lnTo>
                  <a:pt x="5243845" y="871157"/>
                </a:lnTo>
                <a:lnTo>
                  <a:pt x="5285151" y="904952"/>
                </a:lnTo>
                <a:lnTo>
                  <a:pt x="5318944" y="946257"/>
                </a:lnTo>
                <a:lnTo>
                  <a:pt x="5347108" y="991317"/>
                </a:lnTo>
                <a:lnTo>
                  <a:pt x="5369636" y="1042007"/>
                </a:lnTo>
                <a:lnTo>
                  <a:pt x="5388410" y="1096456"/>
                </a:lnTo>
                <a:lnTo>
                  <a:pt x="5405308" y="1150903"/>
                </a:lnTo>
                <a:lnTo>
                  <a:pt x="5420328" y="1209105"/>
                </a:lnTo>
                <a:lnTo>
                  <a:pt x="5435349" y="1265429"/>
                </a:lnTo>
                <a:lnTo>
                  <a:pt x="5452246" y="1321755"/>
                </a:lnTo>
                <a:lnTo>
                  <a:pt x="5471021" y="1376203"/>
                </a:lnTo>
                <a:lnTo>
                  <a:pt x="5493550" y="1426896"/>
                </a:lnTo>
                <a:lnTo>
                  <a:pt x="5519836" y="1473832"/>
                </a:lnTo>
                <a:lnTo>
                  <a:pt x="5553632" y="1515138"/>
                </a:lnTo>
                <a:lnTo>
                  <a:pt x="5591181" y="1558320"/>
                </a:lnTo>
                <a:lnTo>
                  <a:pt x="5634364" y="1595869"/>
                </a:lnTo>
                <a:lnTo>
                  <a:pt x="5679425" y="1631541"/>
                </a:lnTo>
                <a:lnTo>
                  <a:pt x="5728238" y="1667213"/>
                </a:lnTo>
                <a:lnTo>
                  <a:pt x="5775175" y="1702885"/>
                </a:lnTo>
                <a:lnTo>
                  <a:pt x="5820236" y="1738560"/>
                </a:lnTo>
                <a:lnTo>
                  <a:pt x="5863416" y="1777986"/>
                </a:lnTo>
                <a:lnTo>
                  <a:pt x="5900968" y="1817414"/>
                </a:lnTo>
                <a:lnTo>
                  <a:pt x="5932886" y="1862474"/>
                </a:lnTo>
                <a:lnTo>
                  <a:pt x="5957294" y="1909410"/>
                </a:lnTo>
                <a:lnTo>
                  <a:pt x="5974191" y="1965736"/>
                </a:lnTo>
                <a:lnTo>
                  <a:pt x="5981700" y="2023938"/>
                </a:lnTo>
                <a:lnTo>
                  <a:pt x="5983578" y="2084018"/>
                </a:lnTo>
                <a:lnTo>
                  <a:pt x="5977945" y="2147852"/>
                </a:lnTo>
                <a:lnTo>
                  <a:pt x="5970435" y="2211686"/>
                </a:lnTo>
                <a:lnTo>
                  <a:pt x="5961048" y="2275522"/>
                </a:lnTo>
                <a:lnTo>
                  <a:pt x="5953538" y="2339356"/>
                </a:lnTo>
                <a:lnTo>
                  <a:pt x="5949784" y="2403192"/>
                </a:lnTo>
                <a:lnTo>
                  <a:pt x="5949784" y="2465149"/>
                </a:lnTo>
                <a:lnTo>
                  <a:pt x="5957294" y="2523350"/>
                </a:lnTo>
                <a:lnTo>
                  <a:pt x="5972312" y="2581552"/>
                </a:lnTo>
                <a:lnTo>
                  <a:pt x="5994843" y="2636001"/>
                </a:lnTo>
                <a:lnTo>
                  <a:pt x="6024884" y="2692325"/>
                </a:lnTo>
                <a:lnTo>
                  <a:pt x="6054922" y="2748651"/>
                </a:lnTo>
                <a:lnTo>
                  <a:pt x="6088718" y="2804974"/>
                </a:lnTo>
                <a:lnTo>
                  <a:pt x="6120634" y="2859423"/>
                </a:lnTo>
                <a:lnTo>
                  <a:pt x="6148798" y="2917624"/>
                </a:lnTo>
                <a:lnTo>
                  <a:pt x="6171326" y="2973950"/>
                </a:lnTo>
                <a:lnTo>
                  <a:pt x="6186347" y="3032152"/>
                </a:lnTo>
                <a:lnTo>
                  <a:pt x="6191980" y="3092230"/>
                </a:lnTo>
                <a:lnTo>
                  <a:pt x="6186347" y="3152310"/>
                </a:lnTo>
                <a:lnTo>
                  <a:pt x="6171326" y="3210513"/>
                </a:lnTo>
                <a:lnTo>
                  <a:pt x="6148798" y="3266839"/>
                </a:lnTo>
                <a:lnTo>
                  <a:pt x="6120634" y="3325039"/>
                </a:lnTo>
                <a:lnTo>
                  <a:pt x="6088718" y="3379488"/>
                </a:lnTo>
                <a:lnTo>
                  <a:pt x="6054922" y="3435814"/>
                </a:lnTo>
                <a:lnTo>
                  <a:pt x="6024884" y="3492137"/>
                </a:lnTo>
                <a:lnTo>
                  <a:pt x="5994843" y="3548461"/>
                </a:lnTo>
                <a:lnTo>
                  <a:pt x="5972312" y="3602910"/>
                </a:lnTo>
                <a:lnTo>
                  <a:pt x="5957294" y="3661113"/>
                </a:lnTo>
                <a:lnTo>
                  <a:pt x="5949784" y="3719313"/>
                </a:lnTo>
                <a:lnTo>
                  <a:pt x="5949784" y="3781272"/>
                </a:lnTo>
                <a:lnTo>
                  <a:pt x="5953538" y="3845106"/>
                </a:lnTo>
                <a:lnTo>
                  <a:pt x="5961048" y="3908940"/>
                </a:lnTo>
                <a:lnTo>
                  <a:pt x="5970435" y="3972776"/>
                </a:lnTo>
                <a:lnTo>
                  <a:pt x="5977945" y="4036610"/>
                </a:lnTo>
                <a:lnTo>
                  <a:pt x="5983578" y="4100444"/>
                </a:lnTo>
                <a:lnTo>
                  <a:pt x="5981700" y="4160526"/>
                </a:lnTo>
                <a:lnTo>
                  <a:pt x="5974191" y="4218729"/>
                </a:lnTo>
                <a:lnTo>
                  <a:pt x="5957294" y="4275053"/>
                </a:lnTo>
                <a:lnTo>
                  <a:pt x="5932886" y="4321989"/>
                </a:lnTo>
                <a:lnTo>
                  <a:pt x="5900968" y="4367050"/>
                </a:lnTo>
                <a:lnTo>
                  <a:pt x="5863416" y="4406477"/>
                </a:lnTo>
                <a:lnTo>
                  <a:pt x="5820236" y="4445903"/>
                </a:lnTo>
                <a:lnTo>
                  <a:pt x="5775175" y="4481577"/>
                </a:lnTo>
                <a:lnTo>
                  <a:pt x="5728238" y="4517249"/>
                </a:lnTo>
                <a:lnTo>
                  <a:pt x="5679425" y="4552921"/>
                </a:lnTo>
                <a:lnTo>
                  <a:pt x="5634364" y="4588593"/>
                </a:lnTo>
                <a:lnTo>
                  <a:pt x="5591181" y="4626142"/>
                </a:lnTo>
                <a:lnTo>
                  <a:pt x="5553632" y="4669325"/>
                </a:lnTo>
                <a:lnTo>
                  <a:pt x="5519836" y="4710630"/>
                </a:lnTo>
                <a:lnTo>
                  <a:pt x="5493550" y="4757566"/>
                </a:lnTo>
                <a:lnTo>
                  <a:pt x="5471021" y="4808259"/>
                </a:lnTo>
                <a:lnTo>
                  <a:pt x="5452246" y="4862708"/>
                </a:lnTo>
                <a:lnTo>
                  <a:pt x="5435349" y="4919033"/>
                </a:lnTo>
                <a:lnTo>
                  <a:pt x="5420328" y="4975357"/>
                </a:lnTo>
                <a:lnTo>
                  <a:pt x="5405308" y="5033560"/>
                </a:lnTo>
                <a:lnTo>
                  <a:pt x="5388410" y="5088007"/>
                </a:lnTo>
                <a:lnTo>
                  <a:pt x="5369636" y="5142453"/>
                </a:lnTo>
                <a:lnTo>
                  <a:pt x="5347108" y="5193146"/>
                </a:lnTo>
                <a:lnTo>
                  <a:pt x="5318944" y="5238207"/>
                </a:lnTo>
                <a:lnTo>
                  <a:pt x="5285151" y="5279510"/>
                </a:lnTo>
                <a:lnTo>
                  <a:pt x="5243845" y="5313305"/>
                </a:lnTo>
                <a:lnTo>
                  <a:pt x="5198784" y="5341467"/>
                </a:lnTo>
                <a:lnTo>
                  <a:pt x="5148091" y="5363998"/>
                </a:lnTo>
                <a:lnTo>
                  <a:pt x="5093644" y="5382773"/>
                </a:lnTo>
                <a:lnTo>
                  <a:pt x="5039198" y="5399670"/>
                </a:lnTo>
                <a:lnTo>
                  <a:pt x="4980995" y="5414691"/>
                </a:lnTo>
                <a:lnTo>
                  <a:pt x="4924669" y="5429711"/>
                </a:lnTo>
                <a:lnTo>
                  <a:pt x="4868345" y="5446609"/>
                </a:lnTo>
                <a:lnTo>
                  <a:pt x="4813899" y="5465383"/>
                </a:lnTo>
                <a:lnTo>
                  <a:pt x="4763206" y="5487914"/>
                </a:lnTo>
                <a:lnTo>
                  <a:pt x="4716270" y="5514197"/>
                </a:lnTo>
                <a:lnTo>
                  <a:pt x="4674964" y="5547992"/>
                </a:lnTo>
                <a:lnTo>
                  <a:pt x="4631782" y="5585543"/>
                </a:lnTo>
                <a:lnTo>
                  <a:pt x="4594231" y="5628725"/>
                </a:lnTo>
                <a:lnTo>
                  <a:pt x="4558559" y="5673785"/>
                </a:lnTo>
                <a:lnTo>
                  <a:pt x="4522886" y="5720721"/>
                </a:lnTo>
                <a:lnTo>
                  <a:pt x="4487214" y="5767659"/>
                </a:lnTo>
                <a:lnTo>
                  <a:pt x="4451542" y="5812719"/>
                </a:lnTo>
                <a:lnTo>
                  <a:pt x="4412114" y="5855901"/>
                </a:lnTo>
                <a:lnTo>
                  <a:pt x="4372686" y="5893450"/>
                </a:lnTo>
                <a:lnTo>
                  <a:pt x="4327628" y="5925368"/>
                </a:lnTo>
                <a:lnTo>
                  <a:pt x="4280690" y="5949776"/>
                </a:lnTo>
                <a:lnTo>
                  <a:pt x="4224364" y="5966674"/>
                </a:lnTo>
                <a:lnTo>
                  <a:pt x="4166161" y="5974184"/>
                </a:lnTo>
                <a:lnTo>
                  <a:pt x="4106083" y="5976061"/>
                </a:lnTo>
                <a:lnTo>
                  <a:pt x="4042247" y="5970428"/>
                </a:lnTo>
                <a:lnTo>
                  <a:pt x="3978413" y="5962919"/>
                </a:lnTo>
                <a:lnTo>
                  <a:pt x="3914577" y="5953530"/>
                </a:lnTo>
                <a:lnTo>
                  <a:pt x="3850743" y="5946022"/>
                </a:lnTo>
                <a:lnTo>
                  <a:pt x="3786907" y="5942266"/>
                </a:lnTo>
                <a:lnTo>
                  <a:pt x="3724950" y="5942266"/>
                </a:lnTo>
                <a:lnTo>
                  <a:pt x="3666749" y="5949776"/>
                </a:lnTo>
                <a:lnTo>
                  <a:pt x="3606669" y="5964797"/>
                </a:lnTo>
                <a:lnTo>
                  <a:pt x="3552221" y="5987325"/>
                </a:lnTo>
                <a:lnTo>
                  <a:pt x="3495897" y="6017366"/>
                </a:lnTo>
                <a:lnTo>
                  <a:pt x="3439573" y="6047407"/>
                </a:lnTo>
                <a:lnTo>
                  <a:pt x="3383247" y="6081200"/>
                </a:lnTo>
                <a:lnTo>
                  <a:pt x="3328798" y="6113118"/>
                </a:lnTo>
                <a:lnTo>
                  <a:pt x="3270598" y="6141280"/>
                </a:lnTo>
                <a:lnTo>
                  <a:pt x="3214272" y="6163811"/>
                </a:lnTo>
                <a:lnTo>
                  <a:pt x="3156069" y="6178831"/>
                </a:lnTo>
                <a:lnTo>
                  <a:pt x="3095991" y="6184462"/>
                </a:lnTo>
                <a:lnTo>
                  <a:pt x="3035911" y="6178831"/>
                </a:lnTo>
                <a:lnTo>
                  <a:pt x="2977708" y="6163811"/>
                </a:lnTo>
                <a:lnTo>
                  <a:pt x="2921385" y="6141280"/>
                </a:lnTo>
                <a:lnTo>
                  <a:pt x="2863182" y="6113118"/>
                </a:lnTo>
                <a:lnTo>
                  <a:pt x="2808733" y="6081200"/>
                </a:lnTo>
                <a:lnTo>
                  <a:pt x="2752409" y="6047407"/>
                </a:lnTo>
                <a:lnTo>
                  <a:pt x="2696083" y="6017366"/>
                </a:lnTo>
                <a:lnTo>
                  <a:pt x="2639760" y="5987325"/>
                </a:lnTo>
                <a:lnTo>
                  <a:pt x="2583436" y="5964797"/>
                </a:lnTo>
                <a:lnTo>
                  <a:pt x="2525233" y="5949776"/>
                </a:lnTo>
                <a:lnTo>
                  <a:pt x="2467030" y="5942266"/>
                </a:lnTo>
                <a:lnTo>
                  <a:pt x="2405071" y="5942266"/>
                </a:lnTo>
                <a:lnTo>
                  <a:pt x="2341237" y="5946022"/>
                </a:lnTo>
                <a:lnTo>
                  <a:pt x="2277403" y="5953530"/>
                </a:lnTo>
                <a:lnTo>
                  <a:pt x="2213567" y="5962919"/>
                </a:lnTo>
                <a:lnTo>
                  <a:pt x="2149731" y="5970428"/>
                </a:lnTo>
                <a:lnTo>
                  <a:pt x="2085897" y="5976061"/>
                </a:lnTo>
                <a:lnTo>
                  <a:pt x="2025819" y="5974184"/>
                </a:lnTo>
                <a:lnTo>
                  <a:pt x="1967617" y="5966674"/>
                </a:lnTo>
                <a:lnTo>
                  <a:pt x="1911291" y="5949776"/>
                </a:lnTo>
                <a:lnTo>
                  <a:pt x="1864354" y="5925368"/>
                </a:lnTo>
                <a:lnTo>
                  <a:pt x="1819293" y="5893450"/>
                </a:lnTo>
                <a:lnTo>
                  <a:pt x="1779867" y="5855901"/>
                </a:lnTo>
                <a:lnTo>
                  <a:pt x="1740438" y="5812719"/>
                </a:lnTo>
                <a:lnTo>
                  <a:pt x="1704766" y="5767659"/>
                </a:lnTo>
                <a:lnTo>
                  <a:pt x="1669094" y="5720721"/>
                </a:lnTo>
                <a:lnTo>
                  <a:pt x="1633422" y="5673785"/>
                </a:lnTo>
                <a:lnTo>
                  <a:pt x="1597750" y="5628725"/>
                </a:lnTo>
                <a:lnTo>
                  <a:pt x="1560199" y="5585543"/>
                </a:lnTo>
                <a:lnTo>
                  <a:pt x="1517016" y="5547992"/>
                </a:lnTo>
                <a:lnTo>
                  <a:pt x="1475711" y="5514197"/>
                </a:lnTo>
                <a:lnTo>
                  <a:pt x="1428774" y="5487914"/>
                </a:lnTo>
                <a:lnTo>
                  <a:pt x="1378082" y="5465383"/>
                </a:lnTo>
                <a:lnTo>
                  <a:pt x="1323635" y="5446609"/>
                </a:lnTo>
                <a:lnTo>
                  <a:pt x="1267309" y="5429711"/>
                </a:lnTo>
                <a:lnTo>
                  <a:pt x="1210986" y="5414691"/>
                </a:lnTo>
                <a:lnTo>
                  <a:pt x="1152783" y="5399670"/>
                </a:lnTo>
                <a:lnTo>
                  <a:pt x="1098336" y="5382773"/>
                </a:lnTo>
                <a:lnTo>
                  <a:pt x="1043887" y="5363998"/>
                </a:lnTo>
                <a:lnTo>
                  <a:pt x="993197" y="5341467"/>
                </a:lnTo>
                <a:lnTo>
                  <a:pt x="948135" y="5313305"/>
                </a:lnTo>
                <a:lnTo>
                  <a:pt x="906830" y="5279510"/>
                </a:lnTo>
                <a:lnTo>
                  <a:pt x="873037" y="5238207"/>
                </a:lnTo>
                <a:lnTo>
                  <a:pt x="844875" y="5193146"/>
                </a:lnTo>
                <a:lnTo>
                  <a:pt x="822344" y="5142453"/>
                </a:lnTo>
                <a:lnTo>
                  <a:pt x="803570" y="5088007"/>
                </a:lnTo>
                <a:lnTo>
                  <a:pt x="786672" y="5033560"/>
                </a:lnTo>
                <a:lnTo>
                  <a:pt x="771652" y="4975357"/>
                </a:lnTo>
                <a:lnTo>
                  <a:pt x="756631" y="4919033"/>
                </a:lnTo>
                <a:lnTo>
                  <a:pt x="739734" y="4862708"/>
                </a:lnTo>
                <a:lnTo>
                  <a:pt x="720959" y="4808259"/>
                </a:lnTo>
                <a:lnTo>
                  <a:pt x="698428" y="4757566"/>
                </a:lnTo>
                <a:lnTo>
                  <a:pt x="672143" y="4710630"/>
                </a:lnTo>
                <a:lnTo>
                  <a:pt x="638351" y="4669325"/>
                </a:lnTo>
                <a:lnTo>
                  <a:pt x="600799" y="4626142"/>
                </a:lnTo>
                <a:lnTo>
                  <a:pt x="557617" y="4588593"/>
                </a:lnTo>
                <a:lnTo>
                  <a:pt x="510678" y="4552921"/>
                </a:lnTo>
                <a:lnTo>
                  <a:pt x="463742" y="4517249"/>
                </a:lnTo>
                <a:lnTo>
                  <a:pt x="416805" y="4481577"/>
                </a:lnTo>
                <a:lnTo>
                  <a:pt x="371744" y="4445903"/>
                </a:lnTo>
                <a:lnTo>
                  <a:pt x="328562" y="4406477"/>
                </a:lnTo>
                <a:lnTo>
                  <a:pt x="291012" y="4367050"/>
                </a:lnTo>
                <a:lnTo>
                  <a:pt x="259096" y="4321989"/>
                </a:lnTo>
                <a:lnTo>
                  <a:pt x="234689" y="4275053"/>
                </a:lnTo>
                <a:lnTo>
                  <a:pt x="217791" y="4218729"/>
                </a:lnTo>
                <a:lnTo>
                  <a:pt x="210281" y="4160526"/>
                </a:lnTo>
                <a:lnTo>
                  <a:pt x="208402" y="4100444"/>
                </a:lnTo>
                <a:lnTo>
                  <a:pt x="214035" y="4036610"/>
                </a:lnTo>
                <a:lnTo>
                  <a:pt x="221545" y="3972776"/>
                </a:lnTo>
                <a:lnTo>
                  <a:pt x="230932" y="3908940"/>
                </a:lnTo>
                <a:lnTo>
                  <a:pt x="238443" y="3845106"/>
                </a:lnTo>
                <a:lnTo>
                  <a:pt x="242199" y="3781272"/>
                </a:lnTo>
                <a:lnTo>
                  <a:pt x="242199" y="3719313"/>
                </a:lnTo>
                <a:lnTo>
                  <a:pt x="234689" y="3661113"/>
                </a:lnTo>
                <a:lnTo>
                  <a:pt x="219668" y="3602910"/>
                </a:lnTo>
                <a:lnTo>
                  <a:pt x="197138" y="3548461"/>
                </a:lnTo>
                <a:lnTo>
                  <a:pt x="168976" y="3492137"/>
                </a:lnTo>
                <a:lnTo>
                  <a:pt x="137057" y="3435814"/>
                </a:lnTo>
                <a:lnTo>
                  <a:pt x="103264" y="3379488"/>
                </a:lnTo>
                <a:lnTo>
                  <a:pt x="71346" y="3325039"/>
                </a:lnTo>
                <a:lnTo>
                  <a:pt x="43182" y="3266839"/>
                </a:lnTo>
                <a:lnTo>
                  <a:pt x="20654" y="3210513"/>
                </a:lnTo>
                <a:lnTo>
                  <a:pt x="5634" y="3152310"/>
                </a:lnTo>
                <a:lnTo>
                  <a:pt x="0" y="3092230"/>
                </a:lnTo>
                <a:lnTo>
                  <a:pt x="5634" y="3032152"/>
                </a:lnTo>
                <a:lnTo>
                  <a:pt x="20654" y="2973950"/>
                </a:lnTo>
                <a:lnTo>
                  <a:pt x="43182" y="2917624"/>
                </a:lnTo>
                <a:lnTo>
                  <a:pt x="71346" y="2859423"/>
                </a:lnTo>
                <a:lnTo>
                  <a:pt x="103264" y="2804974"/>
                </a:lnTo>
                <a:lnTo>
                  <a:pt x="137057" y="2748651"/>
                </a:lnTo>
                <a:lnTo>
                  <a:pt x="168976" y="2692325"/>
                </a:lnTo>
                <a:lnTo>
                  <a:pt x="197138" y="2636001"/>
                </a:lnTo>
                <a:lnTo>
                  <a:pt x="219668" y="2581552"/>
                </a:lnTo>
                <a:lnTo>
                  <a:pt x="234689" y="2523350"/>
                </a:lnTo>
                <a:lnTo>
                  <a:pt x="242199" y="2465149"/>
                </a:lnTo>
                <a:lnTo>
                  <a:pt x="242199" y="2403192"/>
                </a:lnTo>
                <a:lnTo>
                  <a:pt x="238443" y="2339356"/>
                </a:lnTo>
                <a:lnTo>
                  <a:pt x="230932" y="2275522"/>
                </a:lnTo>
                <a:lnTo>
                  <a:pt x="221545" y="2211686"/>
                </a:lnTo>
                <a:lnTo>
                  <a:pt x="214035" y="2147852"/>
                </a:lnTo>
                <a:lnTo>
                  <a:pt x="208402" y="2084018"/>
                </a:lnTo>
                <a:lnTo>
                  <a:pt x="210281" y="2023938"/>
                </a:lnTo>
                <a:lnTo>
                  <a:pt x="217791" y="1965736"/>
                </a:lnTo>
                <a:lnTo>
                  <a:pt x="234689" y="1909410"/>
                </a:lnTo>
                <a:lnTo>
                  <a:pt x="259096" y="1862474"/>
                </a:lnTo>
                <a:lnTo>
                  <a:pt x="291012" y="1817414"/>
                </a:lnTo>
                <a:lnTo>
                  <a:pt x="328562" y="1777986"/>
                </a:lnTo>
                <a:lnTo>
                  <a:pt x="371744" y="1738560"/>
                </a:lnTo>
                <a:lnTo>
                  <a:pt x="416805" y="1702885"/>
                </a:lnTo>
                <a:lnTo>
                  <a:pt x="463742" y="1667213"/>
                </a:lnTo>
                <a:lnTo>
                  <a:pt x="510678" y="1631541"/>
                </a:lnTo>
                <a:lnTo>
                  <a:pt x="557617" y="1595869"/>
                </a:lnTo>
                <a:lnTo>
                  <a:pt x="600799" y="1558320"/>
                </a:lnTo>
                <a:lnTo>
                  <a:pt x="638351" y="1515138"/>
                </a:lnTo>
                <a:lnTo>
                  <a:pt x="672143" y="1473832"/>
                </a:lnTo>
                <a:lnTo>
                  <a:pt x="698428" y="1426896"/>
                </a:lnTo>
                <a:lnTo>
                  <a:pt x="720959" y="1376203"/>
                </a:lnTo>
                <a:lnTo>
                  <a:pt x="739734" y="1321755"/>
                </a:lnTo>
                <a:lnTo>
                  <a:pt x="756631" y="1265429"/>
                </a:lnTo>
                <a:lnTo>
                  <a:pt x="771652" y="1209105"/>
                </a:lnTo>
                <a:lnTo>
                  <a:pt x="786672" y="1150903"/>
                </a:lnTo>
                <a:lnTo>
                  <a:pt x="803570" y="1096456"/>
                </a:lnTo>
                <a:lnTo>
                  <a:pt x="822344" y="1042007"/>
                </a:lnTo>
                <a:lnTo>
                  <a:pt x="844875" y="991317"/>
                </a:lnTo>
                <a:lnTo>
                  <a:pt x="873037" y="946257"/>
                </a:lnTo>
                <a:lnTo>
                  <a:pt x="906830" y="904952"/>
                </a:lnTo>
                <a:lnTo>
                  <a:pt x="948135" y="871157"/>
                </a:lnTo>
                <a:lnTo>
                  <a:pt x="993197" y="842995"/>
                </a:lnTo>
                <a:lnTo>
                  <a:pt x="1043887" y="820464"/>
                </a:lnTo>
                <a:lnTo>
                  <a:pt x="1098336" y="801690"/>
                </a:lnTo>
                <a:lnTo>
                  <a:pt x="1152783" y="784792"/>
                </a:lnTo>
                <a:lnTo>
                  <a:pt x="1210986" y="769772"/>
                </a:lnTo>
                <a:lnTo>
                  <a:pt x="1267309" y="754751"/>
                </a:lnTo>
                <a:lnTo>
                  <a:pt x="1323635" y="737854"/>
                </a:lnTo>
                <a:lnTo>
                  <a:pt x="1378082" y="719079"/>
                </a:lnTo>
                <a:lnTo>
                  <a:pt x="1428774" y="696549"/>
                </a:lnTo>
                <a:lnTo>
                  <a:pt x="1475711" y="670266"/>
                </a:lnTo>
                <a:lnTo>
                  <a:pt x="1517016" y="636471"/>
                </a:lnTo>
                <a:lnTo>
                  <a:pt x="1560199" y="598919"/>
                </a:lnTo>
                <a:lnTo>
                  <a:pt x="1597750" y="555737"/>
                </a:lnTo>
                <a:lnTo>
                  <a:pt x="1633422" y="510678"/>
                </a:lnTo>
                <a:lnTo>
                  <a:pt x="1669094" y="463741"/>
                </a:lnTo>
                <a:lnTo>
                  <a:pt x="1704766" y="416803"/>
                </a:lnTo>
                <a:lnTo>
                  <a:pt x="1740438" y="371743"/>
                </a:lnTo>
                <a:lnTo>
                  <a:pt x="1779867" y="328561"/>
                </a:lnTo>
                <a:lnTo>
                  <a:pt x="1819293" y="291012"/>
                </a:lnTo>
                <a:lnTo>
                  <a:pt x="1864354" y="259094"/>
                </a:lnTo>
                <a:lnTo>
                  <a:pt x="1911291" y="234686"/>
                </a:lnTo>
                <a:lnTo>
                  <a:pt x="1967617" y="217789"/>
                </a:lnTo>
                <a:lnTo>
                  <a:pt x="2025819" y="210279"/>
                </a:lnTo>
                <a:lnTo>
                  <a:pt x="2085897" y="208401"/>
                </a:lnTo>
                <a:lnTo>
                  <a:pt x="2149731" y="214035"/>
                </a:lnTo>
                <a:lnTo>
                  <a:pt x="2213567" y="221545"/>
                </a:lnTo>
                <a:lnTo>
                  <a:pt x="2277403" y="230932"/>
                </a:lnTo>
                <a:lnTo>
                  <a:pt x="2341237" y="238443"/>
                </a:lnTo>
                <a:lnTo>
                  <a:pt x="2405071" y="242197"/>
                </a:lnTo>
                <a:lnTo>
                  <a:pt x="2467030" y="242197"/>
                </a:lnTo>
                <a:lnTo>
                  <a:pt x="2525233" y="234686"/>
                </a:lnTo>
                <a:lnTo>
                  <a:pt x="2583436" y="219666"/>
                </a:lnTo>
                <a:lnTo>
                  <a:pt x="2639760" y="197137"/>
                </a:lnTo>
                <a:lnTo>
                  <a:pt x="2696083" y="167096"/>
                </a:lnTo>
                <a:lnTo>
                  <a:pt x="2752409" y="137057"/>
                </a:lnTo>
                <a:lnTo>
                  <a:pt x="2808733" y="103262"/>
                </a:lnTo>
                <a:lnTo>
                  <a:pt x="2863182" y="71344"/>
                </a:lnTo>
                <a:lnTo>
                  <a:pt x="2921385" y="43182"/>
                </a:lnTo>
                <a:lnTo>
                  <a:pt x="2977708" y="20652"/>
                </a:lnTo>
                <a:lnTo>
                  <a:pt x="3035911" y="5631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5E7E001-5FA8-44C6-94A5-BD539BDB9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9497" y="734672"/>
            <a:ext cx="3172463" cy="3168646"/>
          </a:xfrm>
          <a:custGeom>
            <a:avLst/>
            <a:gdLst>
              <a:gd name="connsiteX0" fmla="*/ 1586232 w 3172463"/>
              <a:gd name="connsiteY0" fmla="*/ 0 h 3168646"/>
              <a:gd name="connsiteX1" fmla="*/ 1617013 w 3172463"/>
              <a:gd name="connsiteY1" fmla="*/ 2885 h 3168646"/>
              <a:gd name="connsiteX2" fmla="*/ 1646833 w 3172463"/>
              <a:gd name="connsiteY2" fmla="*/ 10581 h 3168646"/>
              <a:gd name="connsiteX3" fmla="*/ 1675692 w 3172463"/>
              <a:gd name="connsiteY3" fmla="*/ 22125 h 3168646"/>
              <a:gd name="connsiteX4" fmla="*/ 1705511 w 3172463"/>
              <a:gd name="connsiteY4" fmla="*/ 36554 h 3168646"/>
              <a:gd name="connsiteX5" fmla="*/ 1733408 w 3172463"/>
              <a:gd name="connsiteY5" fmla="*/ 52907 h 3168646"/>
              <a:gd name="connsiteX6" fmla="*/ 1762267 w 3172463"/>
              <a:gd name="connsiteY6" fmla="*/ 70222 h 3168646"/>
              <a:gd name="connsiteX7" fmla="*/ 1791124 w 3172463"/>
              <a:gd name="connsiteY7" fmla="*/ 85613 h 3168646"/>
              <a:gd name="connsiteX8" fmla="*/ 1819981 w 3172463"/>
              <a:gd name="connsiteY8" fmla="*/ 101004 h 3168646"/>
              <a:gd name="connsiteX9" fmla="*/ 1847878 w 3172463"/>
              <a:gd name="connsiteY9" fmla="*/ 112547 h 3168646"/>
              <a:gd name="connsiteX10" fmla="*/ 1878660 w 3172463"/>
              <a:gd name="connsiteY10" fmla="*/ 120243 h 3168646"/>
              <a:gd name="connsiteX11" fmla="*/ 1908479 w 3172463"/>
              <a:gd name="connsiteY11" fmla="*/ 124091 h 3168646"/>
              <a:gd name="connsiteX12" fmla="*/ 1940223 w 3172463"/>
              <a:gd name="connsiteY12" fmla="*/ 124091 h 3168646"/>
              <a:gd name="connsiteX13" fmla="*/ 1972930 w 3172463"/>
              <a:gd name="connsiteY13" fmla="*/ 122167 h 3168646"/>
              <a:gd name="connsiteX14" fmla="*/ 2005635 w 3172463"/>
              <a:gd name="connsiteY14" fmla="*/ 118320 h 3168646"/>
              <a:gd name="connsiteX15" fmla="*/ 2038341 w 3172463"/>
              <a:gd name="connsiteY15" fmla="*/ 113510 h 3168646"/>
              <a:gd name="connsiteX16" fmla="*/ 2071047 w 3172463"/>
              <a:gd name="connsiteY16" fmla="*/ 109662 h 3168646"/>
              <a:gd name="connsiteX17" fmla="*/ 2103753 w 3172463"/>
              <a:gd name="connsiteY17" fmla="*/ 106776 h 3168646"/>
              <a:gd name="connsiteX18" fmla="*/ 2134534 w 3172463"/>
              <a:gd name="connsiteY18" fmla="*/ 107738 h 3168646"/>
              <a:gd name="connsiteX19" fmla="*/ 2164354 w 3172463"/>
              <a:gd name="connsiteY19" fmla="*/ 111585 h 3168646"/>
              <a:gd name="connsiteX20" fmla="*/ 2193213 w 3172463"/>
              <a:gd name="connsiteY20" fmla="*/ 120243 h 3168646"/>
              <a:gd name="connsiteX21" fmla="*/ 2217262 w 3172463"/>
              <a:gd name="connsiteY21" fmla="*/ 132748 h 3168646"/>
              <a:gd name="connsiteX22" fmla="*/ 2240347 w 3172463"/>
              <a:gd name="connsiteY22" fmla="*/ 149102 h 3168646"/>
              <a:gd name="connsiteX23" fmla="*/ 2260548 w 3172463"/>
              <a:gd name="connsiteY23" fmla="*/ 168340 h 3168646"/>
              <a:gd name="connsiteX24" fmla="*/ 2280749 w 3172463"/>
              <a:gd name="connsiteY24" fmla="*/ 190465 h 3168646"/>
              <a:gd name="connsiteX25" fmla="*/ 2299026 w 3172463"/>
              <a:gd name="connsiteY25" fmla="*/ 213551 h 3168646"/>
              <a:gd name="connsiteX26" fmla="*/ 2317302 w 3172463"/>
              <a:gd name="connsiteY26" fmla="*/ 237601 h 3168646"/>
              <a:gd name="connsiteX27" fmla="*/ 2335579 w 3172463"/>
              <a:gd name="connsiteY27" fmla="*/ 261649 h 3168646"/>
              <a:gd name="connsiteX28" fmla="*/ 2353856 w 3172463"/>
              <a:gd name="connsiteY28" fmla="*/ 284735 h 3168646"/>
              <a:gd name="connsiteX29" fmla="*/ 2373095 w 3172463"/>
              <a:gd name="connsiteY29" fmla="*/ 306860 h 3168646"/>
              <a:gd name="connsiteX30" fmla="*/ 2395219 w 3172463"/>
              <a:gd name="connsiteY30" fmla="*/ 326100 h 3168646"/>
              <a:gd name="connsiteX31" fmla="*/ 2416382 w 3172463"/>
              <a:gd name="connsiteY31" fmla="*/ 343415 h 3168646"/>
              <a:gd name="connsiteX32" fmla="*/ 2440430 w 3172463"/>
              <a:gd name="connsiteY32" fmla="*/ 356881 h 3168646"/>
              <a:gd name="connsiteX33" fmla="*/ 2466403 w 3172463"/>
              <a:gd name="connsiteY33" fmla="*/ 368425 h 3168646"/>
              <a:gd name="connsiteX34" fmla="*/ 2494298 w 3172463"/>
              <a:gd name="connsiteY34" fmla="*/ 378044 h 3168646"/>
              <a:gd name="connsiteX35" fmla="*/ 2523156 w 3172463"/>
              <a:gd name="connsiteY35" fmla="*/ 386701 h 3168646"/>
              <a:gd name="connsiteX36" fmla="*/ 2552014 w 3172463"/>
              <a:gd name="connsiteY36" fmla="*/ 394397 h 3168646"/>
              <a:gd name="connsiteX37" fmla="*/ 2581835 w 3172463"/>
              <a:gd name="connsiteY37" fmla="*/ 402093 h 3168646"/>
              <a:gd name="connsiteX38" fmla="*/ 2609730 w 3172463"/>
              <a:gd name="connsiteY38" fmla="*/ 410751 h 3168646"/>
              <a:gd name="connsiteX39" fmla="*/ 2637626 w 3172463"/>
              <a:gd name="connsiteY39" fmla="*/ 420370 h 3168646"/>
              <a:gd name="connsiteX40" fmla="*/ 2663599 w 3172463"/>
              <a:gd name="connsiteY40" fmla="*/ 431914 h 3168646"/>
              <a:gd name="connsiteX41" fmla="*/ 2686686 w 3172463"/>
              <a:gd name="connsiteY41" fmla="*/ 446343 h 3168646"/>
              <a:gd name="connsiteX42" fmla="*/ 2707849 w 3172463"/>
              <a:gd name="connsiteY42" fmla="*/ 463658 h 3168646"/>
              <a:gd name="connsiteX43" fmla="*/ 2725162 w 3172463"/>
              <a:gd name="connsiteY43" fmla="*/ 484821 h 3168646"/>
              <a:gd name="connsiteX44" fmla="*/ 2739592 w 3172463"/>
              <a:gd name="connsiteY44" fmla="*/ 507907 h 3168646"/>
              <a:gd name="connsiteX45" fmla="*/ 2751135 w 3172463"/>
              <a:gd name="connsiteY45" fmla="*/ 533879 h 3168646"/>
              <a:gd name="connsiteX46" fmla="*/ 2760754 w 3172463"/>
              <a:gd name="connsiteY46" fmla="*/ 561776 h 3168646"/>
              <a:gd name="connsiteX47" fmla="*/ 2769411 w 3172463"/>
              <a:gd name="connsiteY47" fmla="*/ 589672 h 3168646"/>
              <a:gd name="connsiteX48" fmla="*/ 2777107 w 3172463"/>
              <a:gd name="connsiteY48" fmla="*/ 619492 h 3168646"/>
              <a:gd name="connsiteX49" fmla="*/ 2784803 w 3172463"/>
              <a:gd name="connsiteY49" fmla="*/ 648350 h 3168646"/>
              <a:gd name="connsiteX50" fmla="*/ 2793460 w 3172463"/>
              <a:gd name="connsiteY50" fmla="*/ 677209 h 3168646"/>
              <a:gd name="connsiteX51" fmla="*/ 2803080 w 3172463"/>
              <a:gd name="connsiteY51" fmla="*/ 705106 h 3168646"/>
              <a:gd name="connsiteX52" fmla="*/ 2814622 w 3172463"/>
              <a:gd name="connsiteY52" fmla="*/ 731079 h 3168646"/>
              <a:gd name="connsiteX53" fmla="*/ 2828090 w 3172463"/>
              <a:gd name="connsiteY53" fmla="*/ 755127 h 3168646"/>
              <a:gd name="connsiteX54" fmla="*/ 2845405 w 3172463"/>
              <a:gd name="connsiteY54" fmla="*/ 776290 h 3168646"/>
              <a:gd name="connsiteX55" fmla="*/ 2864644 w 3172463"/>
              <a:gd name="connsiteY55" fmla="*/ 798415 h 3168646"/>
              <a:gd name="connsiteX56" fmla="*/ 2886768 w 3172463"/>
              <a:gd name="connsiteY56" fmla="*/ 817653 h 3168646"/>
              <a:gd name="connsiteX57" fmla="*/ 2909855 w 3172463"/>
              <a:gd name="connsiteY57" fmla="*/ 835930 h 3168646"/>
              <a:gd name="connsiteX58" fmla="*/ 2934865 w 3172463"/>
              <a:gd name="connsiteY58" fmla="*/ 854207 h 3168646"/>
              <a:gd name="connsiteX59" fmla="*/ 2958913 w 3172463"/>
              <a:gd name="connsiteY59" fmla="*/ 872484 h 3168646"/>
              <a:gd name="connsiteX60" fmla="*/ 2982000 w 3172463"/>
              <a:gd name="connsiteY60" fmla="*/ 890761 h 3168646"/>
              <a:gd name="connsiteX61" fmla="*/ 3004124 w 3172463"/>
              <a:gd name="connsiteY61" fmla="*/ 910962 h 3168646"/>
              <a:gd name="connsiteX62" fmla="*/ 3023363 w 3172463"/>
              <a:gd name="connsiteY62" fmla="*/ 931163 h 3168646"/>
              <a:gd name="connsiteX63" fmla="*/ 3039716 w 3172463"/>
              <a:gd name="connsiteY63" fmla="*/ 954249 h 3168646"/>
              <a:gd name="connsiteX64" fmla="*/ 3052221 w 3172463"/>
              <a:gd name="connsiteY64" fmla="*/ 978298 h 3168646"/>
              <a:gd name="connsiteX65" fmla="*/ 3060879 w 3172463"/>
              <a:gd name="connsiteY65" fmla="*/ 1007156 h 3168646"/>
              <a:gd name="connsiteX66" fmla="*/ 3064726 w 3172463"/>
              <a:gd name="connsiteY66" fmla="*/ 1036977 h 3168646"/>
              <a:gd name="connsiteX67" fmla="*/ 3065689 w 3172463"/>
              <a:gd name="connsiteY67" fmla="*/ 1067759 h 3168646"/>
              <a:gd name="connsiteX68" fmla="*/ 3062802 w 3172463"/>
              <a:gd name="connsiteY68" fmla="*/ 1100465 h 3168646"/>
              <a:gd name="connsiteX69" fmla="*/ 3058954 w 3172463"/>
              <a:gd name="connsiteY69" fmla="*/ 1133171 h 3168646"/>
              <a:gd name="connsiteX70" fmla="*/ 3054145 w 3172463"/>
              <a:gd name="connsiteY70" fmla="*/ 1165877 h 3168646"/>
              <a:gd name="connsiteX71" fmla="*/ 3050297 w 3172463"/>
              <a:gd name="connsiteY71" fmla="*/ 1198583 h 3168646"/>
              <a:gd name="connsiteX72" fmla="*/ 3048374 w 3172463"/>
              <a:gd name="connsiteY72" fmla="*/ 1231290 h 3168646"/>
              <a:gd name="connsiteX73" fmla="*/ 3048374 w 3172463"/>
              <a:gd name="connsiteY73" fmla="*/ 1263034 h 3168646"/>
              <a:gd name="connsiteX74" fmla="*/ 3052221 w 3172463"/>
              <a:gd name="connsiteY74" fmla="*/ 1292853 h 3168646"/>
              <a:gd name="connsiteX75" fmla="*/ 3059916 w 3172463"/>
              <a:gd name="connsiteY75" fmla="*/ 1322674 h 3168646"/>
              <a:gd name="connsiteX76" fmla="*/ 3071460 w 3172463"/>
              <a:gd name="connsiteY76" fmla="*/ 1350571 h 3168646"/>
              <a:gd name="connsiteX77" fmla="*/ 3086851 w 3172463"/>
              <a:gd name="connsiteY77" fmla="*/ 1379429 h 3168646"/>
              <a:gd name="connsiteX78" fmla="*/ 3102242 w 3172463"/>
              <a:gd name="connsiteY78" fmla="*/ 1408288 h 3168646"/>
              <a:gd name="connsiteX79" fmla="*/ 3119557 w 3172463"/>
              <a:gd name="connsiteY79" fmla="*/ 1437145 h 3168646"/>
              <a:gd name="connsiteX80" fmla="*/ 3135909 w 3172463"/>
              <a:gd name="connsiteY80" fmla="*/ 1465043 h 3168646"/>
              <a:gd name="connsiteX81" fmla="*/ 3150339 w 3172463"/>
              <a:gd name="connsiteY81" fmla="*/ 1494862 h 3168646"/>
              <a:gd name="connsiteX82" fmla="*/ 3161881 w 3172463"/>
              <a:gd name="connsiteY82" fmla="*/ 1523721 h 3168646"/>
              <a:gd name="connsiteX83" fmla="*/ 3169577 w 3172463"/>
              <a:gd name="connsiteY83" fmla="*/ 1553541 h 3168646"/>
              <a:gd name="connsiteX84" fmla="*/ 3172463 w 3172463"/>
              <a:gd name="connsiteY84" fmla="*/ 1584323 h 3168646"/>
              <a:gd name="connsiteX85" fmla="*/ 3169577 w 3172463"/>
              <a:gd name="connsiteY85" fmla="*/ 1615105 h 3168646"/>
              <a:gd name="connsiteX86" fmla="*/ 3161881 w 3172463"/>
              <a:gd name="connsiteY86" fmla="*/ 1644925 h 3168646"/>
              <a:gd name="connsiteX87" fmla="*/ 3150339 w 3172463"/>
              <a:gd name="connsiteY87" fmla="*/ 1673784 h 3168646"/>
              <a:gd name="connsiteX88" fmla="*/ 3135909 w 3172463"/>
              <a:gd name="connsiteY88" fmla="*/ 1703604 h 3168646"/>
              <a:gd name="connsiteX89" fmla="*/ 3119557 w 3172463"/>
              <a:gd name="connsiteY89" fmla="*/ 1731501 h 3168646"/>
              <a:gd name="connsiteX90" fmla="*/ 3102242 w 3172463"/>
              <a:gd name="connsiteY90" fmla="*/ 1760360 h 3168646"/>
              <a:gd name="connsiteX91" fmla="*/ 3086851 w 3172463"/>
              <a:gd name="connsiteY91" fmla="*/ 1789218 h 3168646"/>
              <a:gd name="connsiteX92" fmla="*/ 3071460 w 3172463"/>
              <a:gd name="connsiteY92" fmla="*/ 1818075 h 3168646"/>
              <a:gd name="connsiteX93" fmla="*/ 3059916 w 3172463"/>
              <a:gd name="connsiteY93" fmla="*/ 1845972 h 3168646"/>
              <a:gd name="connsiteX94" fmla="*/ 3052221 w 3172463"/>
              <a:gd name="connsiteY94" fmla="*/ 1875793 h 3168646"/>
              <a:gd name="connsiteX95" fmla="*/ 3048374 w 3172463"/>
              <a:gd name="connsiteY95" fmla="*/ 1905613 h 3168646"/>
              <a:gd name="connsiteX96" fmla="*/ 3048374 w 3172463"/>
              <a:gd name="connsiteY96" fmla="*/ 1937358 h 3168646"/>
              <a:gd name="connsiteX97" fmla="*/ 3050297 w 3172463"/>
              <a:gd name="connsiteY97" fmla="*/ 1970063 h 3168646"/>
              <a:gd name="connsiteX98" fmla="*/ 3054145 w 3172463"/>
              <a:gd name="connsiteY98" fmla="*/ 2002769 h 3168646"/>
              <a:gd name="connsiteX99" fmla="*/ 3058954 w 3172463"/>
              <a:gd name="connsiteY99" fmla="*/ 2035476 h 3168646"/>
              <a:gd name="connsiteX100" fmla="*/ 3062802 w 3172463"/>
              <a:gd name="connsiteY100" fmla="*/ 2068181 h 3168646"/>
              <a:gd name="connsiteX101" fmla="*/ 3065689 w 3172463"/>
              <a:gd name="connsiteY101" fmla="*/ 2100887 h 3168646"/>
              <a:gd name="connsiteX102" fmla="*/ 3064726 w 3172463"/>
              <a:gd name="connsiteY102" fmla="*/ 2131670 h 3168646"/>
              <a:gd name="connsiteX103" fmla="*/ 3060879 w 3172463"/>
              <a:gd name="connsiteY103" fmla="*/ 2161491 h 3168646"/>
              <a:gd name="connsiteX104" fmla="*/ 3052221 w 3172463"/>
              <a:gd name="connsiteY104" fmla="*/ 2190349 h 3168646"/>
              <a:gd name="connsiteX105" fmla="*/ 3039716 w 3172463"/>
              <a:gd name="connsiteY105" fmla="*/ 2214397 h 3168646"/>
              <a:gd name="connsiteX106" fmla="*/ 3023363 w 3172463"/>
              <a:gd name="connsiteY106" fmla="*/ 2237484 h 3168646"/>
              <a:gd name="connsiteX107" fmla="*/ 3004124 w 3172463"/>
              <a:gd name="connsiteY107" fmla="*/ 2257685 h 3168646"/>
              <a:gd name="connsiteX108" fmla="*/ 2982000 w 3172463"/>
              <a:gd name="connsiteY108" fmla="*/ 2277885 h 3168646"/>
              <a:gd name="connsiteX109" fmla="*/ 2958913 w 3172463"/>
              <a:gd name="connsiteY109" fmla="*/ 2296163 h 3168646"/>
              <a:gd name="connsiteX110" fmla="*/ 2934865 w 3172463"/>
              <a:gd name="connsiteY110" fmla="*/ 2314439 h 3168646"/>
              <a:gd name="connsiteX111" fmla="*/ 2909855 w 3172463"/>
              <a:gd name="connsiteY111" fmla="*/ 2332716 h 3168646"/>
              <a:gd name="connsiteX112" fmla="*/ 2886768 w 3172463"/>
              <a:gd name="connsiteY112" fmla="*/ 2350993 h 3168646"/>
              <a:gd name="connsiteX113" fmla="*/ 2864644 w 3172463"/>
              <a:gd name="connsiteY113" fmla="*/ 2370232 h 3168646"/>
              <a:gd name="connsiteX114" fmla="*/ 2845405 w 3172463"/>
              <a:gd name="connsiteY114" fmla="*/ 2392356 h 3168646"/>
              <a:gd name="connsiteX115" fmla="*/ 2828090 w 3172463"/>
              <a:gd name="connsiteY115" fmla="*/ 2413519 h 3168646"/>
              <a:gd name="connsiteX116" fmla="*/ 2814622 w 3172463"/>
              <a:gd name="connsiteY116" fmla="*/ 2437568 h 3168646"/>
              <a:gd name="connsiteX117" fmla="*/ 2803080 w 3172463"/>
              <a:gd name="connsiteY117" fmla="*/ 2463540 h 3168646"/>
              <a:gd name="connsiteX118" fmla="*/ 2793460 w 3172463"/>
              <a:gd name="connsiteY118" fmla="*/ 2491437 h 3168646"/>
              <a:gd name="connsiteX119" fmla="*/ 2784803 w 3172463"/>
              <a:gd name="connsiteY119" fmla="*/ 2520296 h 3168646"/>
              <a:gd name="connsiteX120" fmla="*/ 2777107 w 3172463"/>
              <a:gd name="connsiteY120" fmla="*/ 2549154 h 3168646"/>
              <a:gd name="connsiteX121" fmla="*/ 2769411 w 3172463"/>
              <a:gd name="connsiteY121" fmla="*/ 2578974 h 3168646"/>
              <a:gd name="connsiteX122" fmla="*/ 2760754 w 3172463"/>
              <a:gd name="connsiteY122" fmla="*/ 2606871 h 3168646"/>
              <a:gd name="connsiteX123" fmla="*/ 2751135 w 3172463"/>
              <a:gd name="connsiteY123" fmla="*/ 2634767 h 3168646"/>
              <a:gd name="connsiteX124" fmla="*/ 2739592 w 3172463"/>
              <a:gd name="connsiteY124" fmla="*/ 2660739 h 3168646"/>
              <a:gd name="connsiteX125" fmla="*/ 2725162 w 3172463"/>
              <a:gd name="connsiteY125" fmla="*/ 2683827 h 3168646"/>
              <a:gd name="connsiteX126" fmla="*/ 2707849 w 3172463"/>
              <a:gd name="connsiteY126" fmla="*/ 2704989 h 3168646"/>
              <a:gd name="connsiteX127" fmla="*/ 2686686 w 3172463"/>
              <a:gd name="connsiteY127" fmla="*/ 2722304 h 3168646"/>
              <a:gd name="connsiteX128" fmla="*/ 2663599 w 3172463"/>
              <a:gd name="connsiteY128" fmla="*/ 2736733 h 3168646"/>
              <a:gd name="connsiteX129" fmla="*/ 2637626 w 3172463"/>
              <a:gd name="connsiteY129" fmla="*/ 2748276 h 3168646"/>
              <a:gd name="connsiteX130" fmla="*/ 2609730 w 3172463"/>
              <a:gd name="connsiteY130" fmla="*/ 2757896 h 3168646"/>
              <a:gd name="connsiteX131" fmla="*/ 2581835 w 3172463"/>
              <a:gd name="connsiteY131" fmla="*/ 2766553 h 3168646"/>
              <a:gd name="connsiteX132" fmla="*/ 2552014 w 3172463"/>
              <a:gd name="connsiteY132" fmla="*/ 2774249 h 3168646"/>
              <a:gd name="connsiteX133" fmla="*/ 2523156 w 3172463"/>
              <a:gd name="connsiteY133" fmla="*/ 2781945 h 3168646"/>
              <a:gd name="connsiteX134" fmla="*/ 2494298 w 3172463"/>
              <a:gd name="connsiteY134" fmla="*/ 2790602 h 3168646"/>
              <a:gd name="connsiteX135" fmla="*/ 2466403 w 3172463"/>
              <a:gd name="connsiteY135" fmla="*/ 2800222 h 3168646"/>
              <a:gd name="connsiteX136" fmla="*/ 2440430 w 3172463"/>
              <a:gd name="connsiteY136" fmla="*/ 2811765 h 3168646"/>
              <a:gd name="connsiteX137" fmla="*/ 2416382 w 3172463"/>
              <a:gd name="connsiteY137" fmla="*/ 2825232 h 3168646"/>
              <a:gd name="connsiteX138" fmla="*/ 2395219 w 3172463"/>
              <a:gd name="connsiteY138" fmla="*/ 2842547 h 3168646"/>
              <a:gd name="connsiteX139" fmla="*/ 2373095 w 3172463"/>
              <a:gd name="connsiteY139" fmla="*/ 2861786 h 3168646"/>
              <a:gd name="connsiteX140" fmla="*/ 2353856 w 3172463"/>
              <a:gd name="connsiteY140" fmla="*/ 2883911 h 3168646"/>
              <a:gd name="connsiteX141" fmla="*/ 2335579 w 3172463"/>
              <a:gd name="connsiteY141" fmla="*/ 2906997 h 3168646"/>
              <a:gd name="connsiteX142" fmla="*/ 2317302 w 3172463"/>
              <a:gd name="connsiteY142" fmla="*/ 2931046 h 3168646"/>
              <a:gd name="connsiteX143" fmla="*/ 2299026 w 3172463"/>
              <a:gd name="connsiteY143" fmla="*/ 2955095 h 3168646"/>
              <a:gd name="connsiteX144" fmla="*/ 2280749 w 3172463"/>
              <a:gd name="connsiteY144" fmla="*/ 2978181 h 3168646"/>
              <a:gd name="connsiteX145" fmla="*/ 2260548 w 3172463"/>
              <a:gd name="connsiteY145" fmla="*/ 3000306 h 3168646"/>
              <a:gd name="connsiteX146" fmla="*/ 2240347 w 3172463"/>
              <a:gd name="connsiteY146" fmla="*/ 3019544 h 3168646"/>
              <a:gd name="connsiteX147" fmla="*/ 2217262 w 3172463"/>
              <a:gd name="connsiteY147" fmla="*/ 3035898 h 3168646"/>
              <a:gd name="connsiteX148" fmla="*/ 2193213 w 3172463"/>
              <a:gd name="connsiteY148" fmla="*/ 3048403 h 3168646"/>
              <a:gd name="connsiteX149" fmla="*/ 2164354 w 3172463"/>
              <a:gd name="connsiteY149" fmla="*/ 3057061 h 3168646"/>
              <a:gd name="connsiteX150" fmla="*/ 2134534 w 3172463"/>
              <a:gd name="connsiteY150" fmla="*/ 3060909 h 3168646"/>
              <a:gd name="connsiteX151" fmla="*/ 2103753 w 3172463"/>
              <a:gd name="connsiteY151" fmla="*/ 3061870 h 3168646"/>
              <a:gd name="connsiteX152" fmla="*/ 2071047 w 3172463"/>
              <a:gd name="connsiteY152" fmla="*/ 3058984 h 3168646"/>
              <a:gd name="connsiteX153" fmla="*/ 2038341 w 3172463"/>
              <a:gd name="connsiteY153" fmla="*/ 3055137 h 3168646"/>
              <a:gd name="connsiteX154" fmla="*/ 2005635 w 3172463"/>
              <a:gd name="connsiteY154" fmla="*/ 3050327 h 3168646"/>
              <a:gd name="connsiteX155" fmla="*/ 1972930 w 3172463"/>
              <a:gd name="connsiteY155" fmla="*/ 3046480 h 3168646"/>
              <a:gd name="connsiteX156" fmla="*/ 1940223 w 3172463"/>
              <a:gd name="connsiteY156" fmla="*/ 3044555 h 3168646"/>
              <a:gd name="connsiteX157" fmla="*/ 1908479 w 3172463"/>
              <a:gd name="connsiteY157" fmla="*/ 3044555 h 3168646"/>
              <a:gd name="connsiteX158" fmla="*/ 1878660 w 3172463"/>
              <a:gd name="connsiteY158" fmla="*/ 3048403 h 3168646"/>
              <a:gd name="connsiteX159" fmla="*/ 1847878 w 3172463"/>
              <a:gd name="connsiteY159" fmla="*/ 3056099 h 3168646"/>
              <a:gd name="connsiteX160" fmla="*/ 1819981 w 3172463"/>
              <a:gd name="connsiteY160" fmla="*/ 3067642 h 3168646"/>
              <a:gd name="connsiteX161" fmla="*/ 1791124 w 3172463"/>
              <a:gd name="connsiteY161" fmla="*/ 3083033 h 3168646"/>
              <a:gd name="connsiteX162" fmla="*/ 1762267 w 3172463"/>
              <a:gd name="connsiteY162" fmla="*/ 3098425 h 3168646"/>
              <a:gd name="connsiteX163" fmla="*/ 1733408 w 3172463"/>
              <a:gd name="connsiteY163" fmla="*/ 3115739 h 3168646"/>
              <a:gd name="connsiteX164" fmla="*/ 1705511 w 3172463"/>
              <a:gd name="connsiteY164" fmla="*/ 3132093 h 3168646"/>
              <a:gd name="connsiteX165" fmla="*/ 1675692 w 3172463"/>
              <a:gd name="connsiteY165" fmla="*/ 3146521 h 3168646"/>
              <a:gd name="connsiteX166" fmla="*/ 1646833 w 3172463"/>
              <a:gd name="connsiteY166" fmla="*/ 3158065 h 3168646"/>
              <a:gd name="connsiteX167" fmla="*/ 1617013 w 3172463"/>
              <a:gd name="connsiteY167" fmla="*/ 3165761 h 3168646"/>
              <a:gd name="connsiteX168" fmla="*/ 1586232 w 3172463"/>
              <a:gd name="connsiteY168" fmla="*/ 3168646 h 3168646"/>
              <a:gd name="connsiteX169" fmla="*/ 1555450 w 3172463"/>
              <a:gd name="connsiteY169" fmla="*/ 3165761 h 3168646"/>
              <a:gd name="connsiteX170" fmla="*/ 1525630 w 3172463"/>
              <a:gd name="connsiteY170" fmla="*/ 3158065 h 3168646"/>
              <a:gd name="connsiteX171" fmla="*/ 1496773 w 3172463"/>
              <a:gd name="connsiteY171" fmla="*/ 3146521 h 3168646"/>
              <a:gd name="connsiteX172" fmla="*/ 1466952 w 3172463"/>
              <a:gd name="connsiteY172" fmla="*/ 3132093 h 3168646"/>
              <a:gd name="connsiteX173" fmla="*/ 1439055 w 3172463"/>
              <a:gd name="connsiteY173" fmla="*/ 3115739 h 3168646"/>
              <a:gd name="connsiteX174" fmla="*/ 1410198 w 3172463"/>
              <a:gd name="connsiteY174" fmla="*/ 3098425 h 3168646"/>
              <a:gd name="connsiteX175" fmla="*/ 1381339 w 3172463"/>
              <a:gd name="connsiteY175" fmla="*/ 3083033 h 3168646"/>
              <a:gd name="connsiteX176" fmla="*/ 1352482 w 3172463"/>
              <a:gd name="connsiteY176" fmla="*/ 3067642 h 3168646"/>
              <a:gd name="connsiteX177" fmla="*/ 1323624 w 3172463"/>
              <a:gd name="connsiteY177" fmla="*/ 3056099 h 3168646"/>
              <a:gd name="connsiteX178" fmla="*/ 1293804 w 3172463"/>
              <a:gd name="connsiteY178" fmla="*/ 3048403 h 3168646"/>
              <a:gd name="connsiteX179" fmla="*/ 1263984 w 3172463"/>
              <a:gd name="connsiteY179" fmla="*/ 3044555 h 3168646"/>
              <a:gd name="connsiteX180" fmla="*/ 1232239 w 3172463"/>
              <a:gd name="connsiteY180" fmla="*/ 3044555 h 3168646"/>
              <a:gd name="connsiteX181" fmla="*/ 1199534 w 3172463"/>
              <a:gd name="connsiteY181" fmla="*/ 3046480 h 3168646"/>
              <a:gd name="connsiteX182" fmla="*/ 1166828 w 3172463"/>
              <a:gd name="connsiteY182" fmla="*/ 3050327 h 3168646"/>
              <a:gd name="connsiteX183" fmla="*/ 1134122 w 3172463"/>
              <a:gd name="connsiteY183" fmla="*/ 3055137 h 3168646"/>
              <a:gd name="connsiteX184" fmla="*/ 1101416 w 3172463"/>
              <a:gd name="connsiteY184" fmla="*/ 3058984 h 3168646"/>
              <a:gd name="connsiteX185" fmla="*/ 1068710 w 3172463"/>
              <a:gd name="connsiteY185" fmla="*/ 3061870 h 3168646"/>
              <a:gd name="connsiteX186" fmla="*/ 1037929 w 3172463"/>
              <a:gd name="connsiteY186" fmla="*/ 3060909 h 3168646"/>
              <a:gd name="connsiteX187" fmla="*/ 1008109 w 3172463"/>
              <a:gd name="connsiteY187" fmla="*/ 3057061 h 3168646"/>
              <a:gd name="connsiteX188" fmla="*/ 979251 w 3172463"/>
              <a:gd name="connsiteY188" fmla="*/ 3048403 h 3168646"/>
              <a:gd name="connsiteX189" fmla="*/ 955203 w 3172463"/>
              <a:gd name="connsiteY189" fmla="*/ 3035898 h 3168646"/>
              <a:gd name="connsiteX190" fmla="*/ 932115 w 3172463"/>
              <a:gd name="connsiteY190" fmla="*/ 3019544 h 3168646"/>
              <a:gd name="connsiteX191" fmla="*/ 911915 w 3172463"/>
              <a:gd name="connsiteY191" fmla="*/ 3000306 h 3168646"/>
              <a:gd name="connsiteX192" fmla="*/ 891714 w 3172463"/>
              <a:gd name="connsiteY192" fmla="*/ 2978181 h 3168646"/>
              <a:gd name="connsiteX193" fmla="*/ 873438 w 3172463"/>
              <a:gd name="connsiteY193" fmla="*/ 2955095 h 3168646"/>
              <a:gd name="connsiteX194" fmla="*/ 855161 w 3172463"/>
              <a:gd name="connsiteY194" fmla="*/ 2931046 h 3168646"/>
              <a:gd name="connsiteX195" fmla="*/ 836884 w 3172463"/>
              <a:gd name="connsiteY195" fmla="*/ 2906997 h 3168646"/>
              <a:gd name="connsiteX196" fmla="*/ 818608 w 3172463"/>
              <a:gd name="connsiteY196" fmla="*/ 2883911 h 3168646"/>
              <a:gd name="connsiteX197" fmla="*/ 799368 w 3172463"/>
              <a:gd name="connsiteY197" fmla="*/ 2861786 h 3168646"/>
              <a:gd name="connsiteX198" fmla="*/ 777244 w 3172463"/>
              <a:gd name="connsiteY198" fmla="*/ 2842547 h 3168646"/>
              <a:gd name="connsiteX199" fmla="*/ 756081 w 3172463"/>
              <a:gd name="connsiteY199" fmla="*/ 2825232 h 3168646"/>
              <a:gd name="connsiteX200" fmla="*/ 732033 w 3172463"/>
              <a:gd name="connsiteY200" fmla="*/ 2811765 h 3168646"/>
              <a:gd name="connsiteX201" fmla="*/ 706061 w 3172463"/>
              <a:gd name="connsiteY201" fmla="*/ 2800222 h 3168646"/>
              <a:gd name="connsiteX202" fmla="*/ 678165 w 3172463"/>
              <a:gd name="connsiteY202" fmla="*/ 2790602 h 3168646"/>
              <a:gd name="connsiteX203" fmla="*/ 649306 w 3172463"/>
              <a:gd name="connsiteY203" fmla="*/ 2781945 h 3168646"/>
              <a:gd name="connsiteX204" fmla="*/ 620449 w 3172463"/>
              <a:gd name="connsiteY204" fmla="*/ 2774249 h 3168646"/>
              <a:gd name="connsiteX205" fmla="*/ 590629 w 3172463"/>
              <a:gd name="connsiteY205" fmla="*/ 2766553 h 3168646"/>
              <a:gd name="connsiteX206" fmla="*/ 562733 w 3172463"/>
              <a:gd name="connsiteY206" fmla="*/ 2757896 h 3168646"/>
              <a:gd name="connsiteX207" fmla="*/ 534836 w 3172463"/>
              <a:gd name="connsiteY207" fmla="*/ 2748276 h 3168646"/>
              <a:gd name="connsiteX208" fmla="*/ 508865 w 3172463"/>
              <a:gd name="connsiteY208" fmla="*/ 2736733 h 3168646"/>
              <a:gd name="connsiteX209" fmla="*/ 485778 w 3172463"/>
              <a:gd name="connsiteY209" fmla="*/ 2722304 h 3168646"/>
              <a:gd name="connsiteX210" fmla="*/ 464615 w 3172463"/>
              <a:gd name="connsiteY210" fmla="*/ 2704989 h 3168646"/>
              <a:gd name="connsiteX211" fmla="*/ 447301 w 3172463"/>
              <a:gd name="connsiteY211" fmla="*/ 2683827 h 3168646"/>
              <a:gd name="connsiteX212" fmla="*/ 432872 w 3172463"/>
              <a:gd name="connsiteY212" fmla="*/ 2660739 h 3168646"/>
              <a:gd name="connsiteX213" fmla="*/ 421328 w 3172463"/>
              <a:gd name="connsiteY213" fmla="*/ 2634767 h 3168646"/>
              <a:gd name="connsiteX214" fmla="*/ 411709 w 3172463"/>
              <a:gd name="connsiteY214" fmla="*/ 2606871 h 3168646"/>
              <a:gd name="connsiteX215" fmla="*/ 403052 w 3172463"/>
              <a:gd name="connsiteY215" fmla="*/ 2578974 h 3168646"/>
              <a:gd name="connsiteX216" fmla="*/ 395356 w 3172463"/>
              <a:gd name="connsiteY216" fmla="*/ 2549154 h 3168646"/>
              <a:gd name="connsiteX217" fmla="*/ 387660 w 3172463"/>
              <a:gd name="connsiteY217" fmla="*/ 2520296 h 3168646"/>
              <a:gd name="connsiteX218" fmla="*/ 379003 w 3172463"/>
              <a:gd name="connsiteY218" fmla="*/ 2491437 h 3168646"/>
              <a:gd name="connsiteX219" fmla="*/ 369384 w 3172463"/>
              <a:gd name="connsiteY219" fmla="*/ 2463540 h 3168646"/>
              <a:gd name="connsiteX220" fmla="*/ 357840 w 3172463"/>
              <a:gd name="connsiteY220" fmla="*/ 2437568 h 3168646"/>
              <a:gd name="connsiteX221" fmla="*/ 344373 w 3172463"/>
              <a:gd name="connsiteY221" fmla="*/ 2413519 h 3168646"/>
              <a:gd name="connsiteX222" fmla="*/ 327059 w 3172463"/>
              <a:gd name="connsiteY222" fmla="*/ 2392356 h 3168646"/>
              <a:gd name="connsiteX223" fmla="*/ 307820 w 3172463"/>
              <a:gd name="connsiteY223" fmla="*/ 2370232 h 3168646"/>
              <a:gd name="connsiteX224" fmla="*/ 285695 w 3172463"/>
              <a:gd name="connsiteY224" fmla="*/ 2350993 h 3168646"/>
              <a:gd name="connsiteX225" fmla="*/ 261646 w 3172463"/>
              <a:gd name="connsiteY225" fmla="*/ 2332716 h 3168646"/>
              <a:gd name="connsiteX226" fmla="*/ 237598 w 3172463"/>
              <a:gd name="connsiteY226" fmla="*/ 2314439 h 3168646"/>
              <a:gd name="connsiteX227" fmla="*/ 213551 w 3172463"/>
              <a:gd name="connsiteY227" fmla="*/ 2296163 h 3168646"/>
              <a:gd name="connsiteX228" fmla="*/ 190463 w 3172463"/>
              <a:gd name="connsiteY228" fmla="*/ 2277885 h 3168646"/>
              <a:gd name="connsiteX229" fmla="*/ 168339 w 3172463"/>
              <a:gd name="connsiteY229" fmla="*/ 2257685 h 3168646"/>
              <a:gd name="connsiteX230" fmla="*/ 149100 w 3172463"/>
              <a:gd name="connsiteY230" fmla="*/ 2237484 h 3168646"/>
              <a:gd name="connsiteX231" fmla="*/ 132748 w 3172463"/>
              <a:gd name="connsiteY231" fmla="*/ 2214397 h 3168646"/>
              <a:gd name="connsiteX232" fmla="*/ 120243 w 3172463"/>
              <a:gd name="connsiteY232" fmla="*/ 2190349 h 3168646"/>
              <a:gd name="connsiteX233" fmla="*/ 111586 w 3172463"/>
              <a:gd name="connsiteY233" fmla="*/ 2161491 h 3168646"/>
              <a:gd name="connsiteX234" fmla="*/ 107738 w 3172463"/>
              <a:gd name="connsiteY234" fmla="*/ 2131670 h 3168646"/>
              <a:gd name="connsiteX235" fmla="*/ 106775 w 3172463"/>
              <a:gd name="connsiteY235" fmla="*/ 2100887 h 3168646"/>
              <a:gd name="connsiteX236" fmla="*/ 109661 w 3172463"/>
              <a:gd name="connsiteY236" fmla="*/ 2068181 h 3168646"/>
              <a:gd name="connsiteX237" fmla="*/ 113509 w 3172463"/>
              <a:gd name="connsiteY237" fmla="*/ 2035476 h 3168646"/>
              <a:gd name="connsiteX238" fmla="*/ 118318 w 3172463"/>
              <a:gd name="connsiteY238" fmla="*/ 2002769 h 3168646"/>
              <a:gd name="connsiteX239" fmla="*/ 122166 w 3172463"/>
              <a:gd name="connsiteY239" fmla="*/ 1970063 h 3168646"/>
              <a:gd name="connsiteX240" fmla="*/ 124091 w 3172463"/>
              <a:gd name="connsiteY240" fmla="*/ 1937358 h 3168646"/>
              <a:gd name="connsiteX241" fmla="*/ 124091 w 3172463"/>
              <a:gd name="connsiteY241" fmla="*/ 1905613 h 3168646"/>
              <a:gd name="connsiteX242" fmla="*/ 120243 w 3172463"/>
              <a:gd name="connsiteY242" fmla="*/ 1875793 h 3168646"/>
              <a:gd name="connsiteX243" fmla="*/ 112547 w 3172463"/>
              <a:gd name="connsiteY243" fmla="*/ 1845972 h 3168646"/>
              <a:gd name="connsiteX244" fmla="*/ 101004 w 3172463"/>
              <a:gd name="connsiteY244" fmla="*/ 1818075 h 3168646"/>
              <a:gd name="connsiteX245" fmla="*/ 86575 w 3172463"/>
              <a:gd name="connsiteY245" fmla="*/ 1789218 h 3168646"/>
              <a:gd name="connsiteX246" fmla="*/ 70222 w 3172463"/>
              <a:gd name="connsiteY246" fmla="*/ 1760360 h 3168646"/>
              <a:gd name="connsiteX247" fmla="*/ 52908 w 3172463"/>
              <a:gd name="connsiteY247" fmla="*/ 1731501 h 3168646"/>
              <a:gd name="connsiteX248" fmla="*/ 36555 w 3172463"/>
              <a:gd name="connsiteY248" fmla="*/ 1703604 h 3168646"/>
              <a:gd name="connsiteX249" fmla="*/ 22125 w 3172463"/>
              <a:gd name="connsiteY249" fmla="*/ 1673784 h 3168646"/>
              <a:gd name="connsiteX250" fmla="*/ 10582 w 3172463"/>
              <a:gd name="connsiteY250" fmla="*/ 1644925 h 3168646"/>
              <a:gd name="connsiteX251" fmla="*/ 2886 w 3172463"/>
              <a:gd name="connsiteY251" fmla="*/ 1615105 h 3168646"/>
              <a:gd name="connsiteX252" fmla="*/ 0 w 3172463"/>
              <a:gd name="connsiteY252" fmla="*/ 1584323 h 3168646"/>
              <a:gd name="connsiteX253" fmla="*/ 2886 w 3172463"/>
              <a:gd name="connsiteY253" fmla="*/ 1553541 h 3168646"/>
              <a:gd name="connsiteX254" fmla="*/ 10582 w 3172463"/>
              <a:gd name="connsiteY254" fmla="*/ 1523721 h 3168646"/>
              <a:gd name="connsiteX255" fmla="*/ 22125 w 3172463"/>
              <a:gd name="connsiteY255" fmla="*/ 1494862 h 3168646"/>
              <a:gd name="connsiteX256" fmla="*/ 36555 w 3172463"/>
              <a:gd name="connsiteY256" fmla="*/ 1465043 h 3168646"/>
              <a:gd name="connsiteX257" fmla="*/ 52908 w 3172463"/>
              <a:gd name="connsiteY257" fmla="*/ 1437145 h 3168646"/>
              <a:gd name="connsiteX258" fmla="*/ 70222 w 3172463"/>
              <a:gd name="connsiteY258" fmla="*/ 1408288 h 3168646"/>
              <a:gd name="connsiteX259" fmla="*/ 86575 w 3172463"/>
              <a:gd name="connsiteY259" fmla="*/ 1379429 h 3168646"/>
              <a:gd name="connsiteX260" fmla="*/ 101004 w 3172463"/>
              <a:gd name="connsiteY260" fmla="*/ 1350571 h 3168646"/>
              <a:gd name="connsiteX261" fmla="*/ 112547 w 3172463"/>
              <a:gd name="connsiteY261" fmla="*/ 1322674 h 3168646"/>
              <a:gd name="connsiteX262" fmla="*/ 120243 w 3172463"/>
              <a:gd name="connsiteY262" fmla="*/ 1292853 h 3168646"/>
              <a:gd name="connsiteX263" fmla="*/ 124091 w 3172463"/>
              <a:gd name="connsiteY263" fmla="*/ 1263034 h 3168646"/>
              <a:gd name="connsiteX264" fmla="*/ 124091 w 3172463"/>
              <a:gd name="connsiteY264" fmla="*/ 1231290 h 3168646"/>
              <a:gd name="connsiteX265" fmla="*/ 122166 w 3172463"/>
              <a:gd name="connsiteY265" fmla="*/ 1198583 h 3168646"/>
              <a:gd name="connsiteX266" fmla="*/ 118318 w 3172463"/>
              <a:gd name="connsiteY266" fmla="*/ 1165877 h 3168646"/>
              <a:gd name="connsiteX267" fmla="*/ 113509 w 3172463"/>
              <a:gd name="connsiteY267" fmla="*/ 1133171 h 3168646"/>
              <a:gd name="connsiteX268" fmla="*/ 109661 w 3172463"/>
              <a:gd name="connsiteY268" fmla="*/ 1100465 h 3168646"/>
              <a:gd name="connsiteX269" fmla="*/ 106775 w 3172463"/>
              <a:gd name="connsiteY269" fmla="*/ 1067759 h 3168646"/>
              <a:gd name="connsiteX270" fmla="*/ 107738 w 3172463"/>
              <a:gd name="connsiteY270" fmla="*/ 1036977 h 3168646"/>
              <a:gd name="connsiteX271" fmla="*/ 111586 w 3172463"/>
              <a:gd name="connsiteY271" fmla="*/ 1007156 h 3168646"/>
              <a:gd name="connsiteX272" fmla="*/ 120243 w 3172463"/>
              <a:gd name="connsiteY272" fmla="*/ 978298 h 3168646"/>
              <a:gd name="connsiteX273" fmla="*/ 132748 w 3172463"/>
              <a:gd name="connsiteY273" fmla="*/ 954249 h 3168646"/>
              <a:gd name="connsiteX274" fmla="*/ 149100 w 3172463"/>
              <a:gd name="connsiteY274" fmla="*/ 931163 h 3168646"/>
              <a:gd name="connsiteX275" fmla="*/ 168339 w 3172463"/>
              <a:gd name="connsiteY275" fmla="*/ 910962 h 3168646"/>
              <a:gd name="connsiteX276" fmla="*/ 190463 w 3172463"/>
              <a:gd name="connsiteY276" fmla="*/ 890761 h 3168646"/>
              <a:gd name="connsiteX277" fmla="*/ 213551 w 3172463"/>
              <a:gd name="connsiteY277" fmla="*/ 872484 h 3168646"/>
              <a:gd name="connsiteX278" fmla="*/ 237598 w 3172463"/>
              <a:gd name="connsiteY278" fmla="*/ 854207 h 3168646"/>
              <a:gd name="connsiteX279" fmla="*/ 261646 w 3172463"/>
              <a:gd name="connsiteY279" fmla="*/ 835930 h 3168646"/>
              <a:gd name="connsiteX280" fmla="*/ 285695 w 3172463"/>
              <a:gd name="connsiteY280" fmla="*/ 817653 h 3168646"/>
              <a:gd name="connsiteX281" fmla="*/ 307820 w 3172463"/>
              <a:gd name="connsiteY281" fmla="*/ 798415 h 3168646"/>
              <a:gd name="connsiteX282" fmla="*/ 327059 w 3172463"/>
              <a:gd name="connsiteY282" fmla="*/ 776290 h 3168646"/>
              <a:gd name="connsiteX283" fmla="*/ 344373 w 3172463"/>
              <a:gd name="connsiteY283" fmla="*/ 755127 h 3168646"/>
              <a:gd name="connsiteX284" fmla="*/ 357840 w 3172463"/>
              <a:gd name="connsiteY284" fmla="*/ 731079 h 3168646"/>
              <a:gd name="connsiteX285" fmla="*/ 369384 w 3172463"/>
              <a:gd name="connsiteY285" fmla="*/ 705106 h 3168646"/>
              <a:gd name="connsiteX286" fmla="*/ 379003 w 3172463"/>
              <a:gd name="connsiteY286" fmla="*/ 677209 h 3168646"/>
              <a:gd name="connsiteX287" fmla="*/ 387660 w 3172463"/>
              <a:gd name="connsiteY287" fmla="*/ 648350 h 3168646"/>
              <a:gd name="connsiteX288" fmla="*/ 395356 w 3172463"/>
              <a:gd name="connsiteY288" fmla="*/ 619492 h 3168646"/>
              <a:gd name="connsiteX289" fmla="*/ 403052 w 3172463"/>
              <a:gd name="connsiteY289" fmla="*/ 589672 h 3168646"/>
              <a:gd name="connsiteX290" fmla="*/ 411709 w 3172463"/>
              <a:gd name="connsiteY290" fmla="*/ 561776 h 3168646"/>
              <a:gd name="connsiteX291" fmla="*/ 421328 w 3172463"/>
              <a:gd name="connsiteY291" fmla="*/ 533879 h 3168646"/>
              <a:gd name="connsiteX292" fmla="*/ 432872 w 3172463"/>
              <a:gd name="connsiteY292" fmla="*/ 507907 h 3168646"/>
              <a:gd name="connsiteX293" fmla="*/ 447301 w 3172463"/>
              <a:gd name="connsiteY293" fmla="*/ 484821 h 3168646"/>
              <a:gd name="connsiteX294" fmla="*/ 464615 w 3172463"/>
              <a:gd name="connsiteY294" fmla="*/ 463658 h 3168646"/>
              <a:gd name="connsiteX295" fmla="*/ 485778 w 3172463"/>
              <a:gd name="connsiteY295" fmla="*/ 446343 h 3168646"/>
              <a:gd name="connsiteX296" fmla="*/ 508865 w 3172463"/>
              <a:gd name="connsiteY296" fmla="*/ 431914 h 3168646"/>
              <a:gd name="connsiteX297" fmla="*/ 534836 w 3172463"/>
              <a:gd name="connsiteY297" fmla="*/ 420370 h 3168646"/>
              <a:gd name="connsiteX298" fmla="*/ 562733 w 3172463"/>
              <a:gd name="connsiteY298" fmla="*/ 410751 h 3168646"/>
              <a:gd name="connsiteX299" fmla="*/ 590629 w 3172463"/>
              <a:gd name="connsiteY299" fmla="*/ 402093 h 3168646"/>
              <a:gd name="connsiteX300" fmla="*/ 620449 w 3172463"/>
              <a:gd name="connsiteY300" fmla="*/ 394397 h 3168646"/>
              <a:gd name="connsiteX301" fmla="*/ 649306 w 3172463"/>
              <a:gd name="connsiteY301" fmla="*/ 386701 h 3168646"/>
              <a:gd name="connsiteX302" fmla="*/ 678165 w 3172463"/>
              <a:gd name="connsiteY302" fmla="*/ 378044 h 3168646"/>
              <a:gd name="connsiteX303" fmla="*/ 706061 w 3172463"/>
              <a:gd name="connsiteY303" fmla="*/ 368425 h 3168646"/>
              <a:gd name="connsiteX304" fmla="*/ 732033 w 3172463"/>
              <a:gd name="connsiteY304" fmla="*/ 356881 h 3168646"/>
              <a:gd name="connsiteX305" fmla="*/ 756081 w 3172463"/>
              <a:gd name="connsiteY305" fmla="*/ 343415 h 3168646"/>
              <a:gd name="connsiteX306" fmla="*/ 777244 w 3172463"/>
              <a:gd name="connsiteY306" fmla="*/ 326100 h 3168646"/>
              <a:gd name="connsiteX307" fmla="*/ 799368 w 3172463"/>
              <a:gd name="connsiteY307" fmla="*/ 306860 h 3168646"/>
              <a:gd name="connsiteX308" fmla="*/ 818608 w 3172463"/>
              <a:gd name="connsiteY308" fmla="*/ 284735 h 3168646"/>
              <a:gd name="connsiteX309" fmla="*/ 836884 w 3172463"/>
              <a:gd name="connsiteY309" fmla="*/ 261649 h 3168646"/>
              <a:gd name="connsiteX310" fmla="*/ 855161 w 3172463"/>
              <a:gd name="connsiteY310" fmla="*/ 237601 h 3168646"/>
              <a:gd name="connsiteX311" fmla="*/ 873438 w 3172463"/>
              <a:gd name="connsiteY311" fmla="*/ 213551 h 3168646"/>
              <a:gd name="connsiteX312" fmla="*/ 891714 w 3172463"/>
              <a:gd name="connsiteY312" fmla="*/ 190465 h 3168646"/>
              <a:gd name="connsiteX313" fmla="*/ 911915 w 3172463"/>
              <a:gd name="connsiteY313" fmla="*/ 168340 h 3168646"/>
              <a:gd name="connsiteX314" fmla="*/ 932115 w 3172463"/>
              <a:gd name="connsiteY314" fmla="*/ 149102 h 3168646"/>
              <a:gd name="connsiteX315" fmla="*/ 955203 w 3172463"/>
              <a:gd name="connsiteY315" fmla="*/ 132748 h 3168646"/>
              <a:gd name="connsiteX316" fmla="*/ 979251 w 3172463"/>
              <a:gd name="connsiteY316" fmla="*/ 120243 h 3168646"/>
              <a:gd name="connsiteX317" fmla="*/ 1008109 w 3172463"/>
              <a:gd name="connsiteY317" fmla="*/ 111585 h 3168646"/>
              <a:gd name="connsiteX318" fmla="*/ 1037929 w 3172463"/>
              <a:gd name="connsiteY318" fmla="*/ 107738 h 3168646"/>
              <a:gd name="connsiteX319" fmla="*/ 1068710 w 3172463"/>
              <a:gd name="connsiteY319" fmla="*/ 106776 h 3168646"/>
              <a:gd name="connsiteX320" fmla="*/ 1101416 w 3172463"/>
              <a:gd name="connsiteY320" fmla="*/ 109662 h 3168646"/>
              <a:gd name="connsiteX321" fmla="*/ 1134122 w 3172463"/>
              <a:gd name="connsiteY321" fmla="*/ 113510 h 3168646"/>
              <a:gd name="connsiteX322" fmla="*/ 1166828 w 3172463"/>
              <a:gd name="connsiteY322" fmla="*/ 118320 h 3168646"/>
              <a:gd name="connsiteX323" fmla="*/ 1199534 w 3172463"/>
              <a:gd name="connsiteY323" fmla="*/ 122167 h 3168646"/>
              <a:gd name="connsiteX324" fmla="*/ 1232239 w 3172463"/>
              <a:gd name="connsiteY324" fmla="*/ 124091 h 3168646"/>
              <a:gd name="connsiteX325" fmla="*/ 1263984 w 3172463"/>
              <a:gd name="connsiteY325" fmla="*/ 124091 h 3168646"/>
              <a:gd name="connsiteX326" fmla="*/ 1293804 w 3172463"/>
              <a:gd name="connsiteY326" fmla="*/ 120243 h 3168646"/>
              <a:gd name="connsiteX327" fmla="*/ 1323624 w 3172463"/>
              <a:gd name="connsiteY327" fmla="*/ 112547 h 3168646"/>
              <a:gd name="connsiteX328" fmla="*/ 1352482 w 3172463"/>
              <a:gd name="connsiteY328" fmla="*/ 101004 h 3168646"/>
              <a:gd name="connsiteX329" fmla="*/ 1381339 w 3172463"/>
              <a:gd name="connsiteY329" fmla="*/ 85613 h 3168646"/>
              <a:gd name="connsiteX330" fmla="*/ 1410198 w 3172463"/>
              <a:gd name="connsiteY330" fmla="*/ 70222 h 3168646"/>
              <a:gd name="connsiteX331" fmla="*/ 1439055 w 3172463"/>
              <a:gd name="connsiteY331" fmla="*/ 52907 h 3168646"/>
              <a:gd name="connsiteX332" fmla="*/ 1466952 w 3172463"/>
              <a:gd name="connsiteY332" fmla="*/ 36554 h 3168646"/>
              <a:gd name="connsiteX333" fmla="*/ 1496773 w 3172463"/>
              <a:gd name="connsiteY333" fmla="*/ 22125 h 3168646"/>
              <a:gd name="connsiteX334" fmla="*/ 1525630 w 3172463"/>
              <a:gd name="connsiteY334" fmla="*/ 10581 h 3168646"/>
              <a:gd name="connsiteX335" fmla="*/ 1555450 w 3172463"/>
              <a:gd name="connsiteY335" fmla="*/ 2885 h 3168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3172463" h="3168646">
                <a:moveTo>
                  <a:pt x="1586232" y="0"/>
                </a:moveTo>
                <a:lnTo>
                  <a:pt x="1617013" y="2885"/>
                </a:lnTo>
                <a:lnTo>
                  <a:pt x="1646833" y="10581"/>
                </a:lnTo>
                <a:lnTo>
                  <a:pt x="1675692" y="22125"/>
                </a:lnTo>
                <a:lnTo>
                  <a:pt x="1705511" y="36554"/>
                </a:lnTo>
                <a:lnTo>
                  <a:pt x="1733408" y="52907"/>
                </a:lnTo>
                <a:lnTo>
                  <a:pt x="1762267" y="70222"/>
                </a:lnTo>
                <a:lnTo>
                  <a:pt x="1791124" y="85613"/>
                </a:lnTo>
                <a:lnTo>
                  <a:pt x="1819981" y="101004"/>
                </a:lnTo>
                <a:lnTo>
                  <a:pt x="1847878" y="112547"/>
                </a:lnTo>
                <a:lnTo>
                  <a:pt x="1878660" y="120243"/>
                </a:lnTo>
                <a:lnTo>
                  <a:pt x="1908479" y="124091"/>
                </a:lnTo>
                <a:lnTo>
                  <a:pt x="1940223" y="124091"/>
                </a:lnTo>
                <a:lnTo>
                  <a:pt x="1972930" y="122167"/>
                </a:lnTo>
                <a:lnTo>
                  <a:pt x="2005635" y="118320"/>
                </a:lnTo>
                <a:lnTo>
                  <a:pt x="2038341" y="113510"/>
                </a:lnTo>
                <a:lnTo>
                  <a:pt x="2071047" y="109662"/>
                </a:lnTo>
                <a:lnTo>
                  <a:pt x="2103753" y="106776"/>
                </a:lnTo>
                <a:lnTo>
                  <a:pt x="2134534" y="107738"/>
                </a:lnTo>
                <a:lnTo>
                  <a:pt x="2164354" y="111585"/>
                </a:lnTo>
                <a:lnTo>
                  <a:pt x="2193213" y="120243"/>
                </a:lnTo>
                <a:lnTo>
                  <a:pt x="2217262" y="132748"/>
                </a:lnTo>
                <a:lnTo>
                  <a:pt x="2240347" y="149102"/>
                </a:lnTo>
                <a:lnTo>
                  <a:pt x="2260548" y="168340"/>
                </a:lnTo>
                <a:lnTo>
                  <a:pt x="2280749" y="190465"/>
                </a:lnTo>
                <a:lnTo>
                  <a:pt x="2299026" y="213551"/>
                </a:lnTo>
                <a:lnTo>
                  <a:pt x="2317302" y="237601"/>
                </a:lnTo>
                <a:lnTo>
                  <a:pt x="2335579" y="261649"/>
                </a:lnTo>
                <a:lnTo>
                  <a:pt x="2353856" y="284735"/>
                </a:lnTo>
                <a:lnTo>
                  <a:pt x="2373095" y="306860"/>
                </a:lnTo>
                <a:lnTo>
                  <a:pt x="2395219" y="326100"/>
                </a:lnTo>
                <a:lnTo>
                  <a:pt x="2416382" y="343415"/>
                </a:lnTo>
                <a:lnTo>
                  <a:pt x="2440430" y="356881"/>
                </a:lnTo>
                <a:lnTo>
                  <a:pt x="2466403" y="368425"/>
                </a:lnTo>
                <a:lnTo>
                  <a:pt x="2494298" y="378044"/>
                </a:lnTo>
                <a:lnTo>
                  <a:pt x="2523156" y="386701"/>
                </a:lnTo>
                <a:lnTo>
                  <a:pt x="2552014" y="394397"/>
                </a:lnTo>
                <a:lnTo>
                  <a:pt x="2581835" y="402093"/>
                </a:lnTo>
                <a:lnTo>
                  <a:pt x="2609730" y="410751"/>
                </a:lnTo>
                <a:lnTo>
                  <a:pt x="2637626" y="420370"/>
                </a:lnTo>
                <a:lnTo>
                  <a:pt x="2663599" y="431914"/>
                </a:lnTo>
                <a:lnTo>
                  <a:pt x="2686686" y="446343"/>
                </a:lnTo>
                <a:lnTo>
                  <a:pt x="2707849" y="463658"/>
                </a:lnTo>
                <a:lnTo>
                  <a:pt x="2725162" y="484821"/>
                </a:lnTo>
                <a:lnTo>
                  <a:pt x="2739592" y="507907"/>
                </a:lnTo>
                <a:lnTo>
                  <a:pt x="2751135" y="533879"/>
                </a:lnTo>
                <a:lnTo>
                  <a:pt x="2760754" y="561776"/>
                </a:lnTo>
                <a:lnTo>
                  <a:pt x="2769411" y="589672"/>
                </a:lnTo>
                <a:lnTo>
                  <a:pt x="2777107" y="619492"/>
                </a:lnTo>
                <a:lnTo>
                  <a:pt x="2784803" y="648350"/>
                </a:lnTo>
                <a:lnTo>
                  <a:pt x="2793460" y="677209"/>
                </a:lnTo>
                <a:lnTo>
                  <a:pt x="2803080" y="705106"/>
                </a:lnTo>
                <a:lnTo>
                  <a:pt x="2814622" y="731079"/>
                </a:lnTo>
                <a:lnTo>
                  <a:pt x="2828090" y="755127"/>
                </a:lnTo>
                <a:lnTo>
                  <a:pt x="2845405" y="776290"/>
                </a:lnTo>
                <a:lnTo>
                  <a:pt x="2864644" y="798415"/>
                </a:lnTo>
                <a:lnTo>
                  <a:pt x="2886768" y="817653"/>
                </a:lnTo>
                <a:lnTo>
                  <a:pt x="2909855" y="835930"/>
                </a:lnTo>
                <a:lnTo>
                  <a:pt x="2934865" y="854207"/>
                </a:lnTo>
                <a:lnTo>
                  <a:pt x="2958913" y="872484"/>
                </a:lnTo>
                <a:lnTo>
                  <a:pt x="2982000" y="890761"/>
                </a:lnTo>
                <a:lnTo>
                  <a:pt x="3004124" y="910962"/>
                </a:lnTo>
                <a:lnTo>
                  <a:pt x="3023363" y="931163"/>
                </a:lnTo>
                <a:lnTo>
                  <a:pt x="3039716" y="954249"/>
                </a:lnTo>
                <a:lnTo>
                  <a:pt x="3052221" y="978298"/>
                </a:lnTo>
                <a:lnTo>
                  <a:pt x="3060879" y="1007156"/>
                </a:lnTo>
                <a:lnTo>
                  <a:pt x="3064726" y="1036977"/>
                </a:lnTo>
                <a:lnTo>
                  <a:pt x="3065689" y="1067759"/>
                </a:lnTo>
                <a:lnTo>
                  <a:pt x="3062802" y="1100465"/>
                </a:lnTo>
                <a:lnTo>
                  <a:pt x="3058954" y="1133171"/>
                </a:lnTo>
                <a:lnTo>
                  <a:pt x="3054145" y="1165877"/>
                </a:lnTo>
                <a:lnTo>
                  <a:pt x="3050297" y="1198583"/>
                </a:lnTo>
                <a:lnTo>
                  <a:pt x="3048374" y="1231290"/>
                </a:lnTo>
                <a:lnTo>
                  <a:pt x="3048374" y="1263034"/>
                </a:lnTo>
                <a:lnTo>
                  <a:pt x="3052221" y="1292853"/>
                </a:lnTo>
                <a:lnTo>
                  <a:pt x="3059916" y="1322674"/>
                </a:lnTo>
                <a:lnTo>
                  <a:pt x="3071460" y="1350571"/>
                </a:lnTo>
                <a:lnTo>
                  <a:pt x="3086851" y="1379429"/>
                </a:lnTo>
                <a:lnTo>
                  <a:pt x="3102242" y="1408288"/>
                </a:lnTo>
                <a:lnTo>
                  <a:pt x="3119557" y="1437145"/>
                </a:lnTo>
                <a:lnTo>
                  <a:pt x="3135909" y="1465043"/>
                </a:lnTo>
                <a:lnTo>
                  <a:pt x="3150339" y="1494862"/>
                </a:lnTo>
                <a:lnTo>
                  <a:pt x="3161881" y="1523721"/>
                </a:lnTo>
                <a:lnTo>
                  <a:pt x="3169577" y="1553541"/>
                </a:lnTo>
                <a:lnTo>
                  <a:pt x="3172463" y="1584323"/>
                </a:lnTo>
                <a:lnTo>
                  <a:pt x="3169577" y="1615105"/>
                </a:lnTo>
                <a:lnTo>
                  <a:pt x="3161881" y="1644925"/>
                </a:lnTo>
                <a:lnTo>
                  <a:pt x="3150339" y="1673784"/>
                </a:lnTo>
                <a:lnTo>
                  <a:pt x="3135909" y="1703604"/>
                </a:lnTo>
                <a:lnTo>
                  <a:pt x="3119557" y="1731501"/>
                </a:lnTo>
                <a:lnTo>
                  <a:pt x="3102242" y="1760360"/>
                </a:lnTo>
                <a:lnTo>
                  <a:pt x="3086851" y="1789218"/>
                </a:lnTo>
                <a:lnTo>
                  <a:pt x="3071460" y="1818075"/>
                </a:lnTo>
                <a:lnTo>
                  <a:pt x="3059916" y="1845972"/>
                </a:lnTo>
                <a:lnTo>
                  <a:pt x="3052221" y="1875793"/>
                </a:lnTo>
                <a:lnTo>
                  <a:pt x="3048374" y="1905613"/>
                </a:lnTo>
                <a:lnTo>
                  <a:pt x="3048374" y="1937358"/>
                </a:lnTo>
                <a:lnTo>
                  <a:pt x="3050297" y="1970063"/>
                </a:lnTo>
                <a:lnTo>
                  <a:pt x="3054145" y="2002769"/>
                </a:lnTo>
                <a:lnTo>
                  <a:pt x="3058954" y="2035476"/>
                </a:lnTo>
                <a:lnTo>
                  <a:pt x="3062802" y="2068181"/>
                </a:lnTo>
                <a:lnTo>
                  <a:pt x="3065689" y="2100887"/>
                </a:lnTo>
                <a:lnTo>
                  <a:pt x="3064726" y="2131670"/>
                </a:lnTo>
                <a:lnTo>
                  <a:pt x="3060879" y="2161491"/>
                </a:lnTo>
                <a:lnTo>
                  <a:pt x="3052221" y="2190349"/>
                </a:lnTo>
                <a:lnTo>
                  <a:pt x="3039716" y="2214397"/>
                </a:lnTo>
                <a:lnTo>
                  <a:pt x="3023363" y="2237484"/>
                </a:lnTo>
                <a:lnTo>
                  <a:pt x="3004124" y="2257685"/>
                </a:lnTo>
                <a:lnTo>
                  <a:pt x="2982000" y="2277885"/>
                </a:lnTo>
                <a:lnTo>
                  <a:pt x="2958913" y="2296163"/>
                </a:lnTo>
                <a:lnTo>
                  <a:pt x="2934865" y="2314439"/>
                </a:lnTo>
                <a:lnTo>
                  <a:pt x="2909855" y="2332716"/>
                </a:lnTo>
                <a:lnTo>
                  <a:pt x="2886768" y="2350993"/>
                </a:lnTo>
                <a:lnTo>
                  <a:pt x="2864644" y="2370232"/>
                </a:lnTo>
                <a:lnTo>
                  <a:pt x="2845405" y="2392356"/>
                </a:lnTo>
                <a:lnTo>
                  <a:pt x="2828090" y="2413519"/>
                </a:lnTo>
                <a:lnTo>
                  <a:pt x="2814622" y="2437568"/>
                </a:lnTo>
                <a:lnTo>
                  <a:pt x="2803080" y="2463540"/>
                </a:lnTo>
                <a:lnTo>
                  <a:pt x="2793460" y="2491437"/>
                </a:lnTo>
                <a:lnTo>
                  <a:pt x="2784803" y="2520296"/>
                </a:lnTo>
                <a:lnTo>
                  <a:pt x="2777107" y="2549154"/>
                </a:lnTo>
                <a:lnTo>
                  <a:pt x="2769411" y="2578974"/>
                </a:lnTo>
                <a:lnTo>
                  <a:pt x="2760754" y="2606871"/>
                </a:lnTo>
                <a:lnTo>
                  <a:pt x="2751135" y="2634767"/>
                </a:lnTo>
                <a:lnTo>
                  <a:pt x="2739592" y="2660739"/>
                </a:lnTo>
                <a:lnTo>
                  <a:pt x="2725162" y="2683827"/>
                </a:lnTo>
                <a:lnTo>
                  <a:pt x="2707849" y="2704989"/>
                </a:lnTo>
                <a:lnTo>
                  <a:pt x="2686686" y="2722304"/>
                </a:lnTo>
                <a:lnTo>
                  <a:pt x="2663599" y="2736733"/>
                </a:lnTo>
                <a:lnTo>
                  <a:pt x="2637626" y="2748276"/>
                </a:lnTo>
                <a:lnTo>
                  <a:pt x="2609730" y="2757896"/>
                </a:lnTo>
                <a:lnTo>
                  <a:pt x="2581835" y="2766553"/>
                </a:lnTo>
                <a:lnTo>
                  <a:pt x="2552014" y="2774249"/>
                </a:lnTo>
                <a:lnTo>
                  <a:pt x="2523156" y="2781945"/>
                </a:lnTo>
                <a:lnTo>
                  <a:pt x="2494298" y="2790602"/>
                </a:lnTo>
                <a:lnTo>
                  <a:pt x="2466403" y="2800222"/>
                </a:lnTo>
                <a:lnTo>
                  <a:pt x="2440430" y="2811765"/>
                </a:lnTo>
                <a:lnTo>
                  <a:pt x="2416382" y="2825232"/>
                </a:lnTo>
                <a:lnTo>
                  <a:pt x="2395219" y="2842547"/>
                </a:lnTo>
                <a:lnTo>
                  <a:pt x="2373095" y="2861786"/>
                </a:lnTo>
                <a:lnTo>
                  <a:pt x="2353856" y="2883911"/>
                </a:lnTo>
                <a:lnTo>
                  <a:pt x="2335579" y="2906997"/>
                </a:lnTo>
                <a:lnTo>
                  <a:pt x="2317302" y="2931046"/>
                </a:lnTo>
                <a:lnTo>
                  <a:pt x="2299026" y="2955095"/>
                </a:lnTo>
                <a:lnTo>
                  <a:pt x="2280749" y="2978181"/>
                </a:lnTo>
                <a:lnTo>
                  <a:pt x="2260548" y="3000306"/>
                </a:lnTo>
                <a:lnTo>
                  <a:pt x="2240347" y="3019544"/>
                </a:lnTo>
                <a:lnTo>
                  <a:pt x="2217262" y="3035898"/>
                </a:lnTo>
                <a:lnTo>
                  <a:pt x="2193213" y="3048403"/>
                </a:lnTo>
                <a:lnTo>
                  <a:pt x="2164354" y="3057061"/>
                </a:lnTo>
                <a:lnTo>
                  <a:pt x="2134534" y="3060909"/>
                </a:lnTo>
                <a:lnTo>
                  <a:pt x="2103753" y="3061870"/>
                </a:lnTo>
                <a:lnTo>
                  <a:pt x="2071047" y="3058984"/>
                </a:lnTo>
                <a:lnTo>
                  <a:pt x="2038341" y="3055137"/>
                </a:lnTo>
                <a:lnTo>
                  <a:pt x="2005635" y="3050327"/>
                </a:lnTo>
                <a:lnTo>
                  <a:pt x="1972930" y="3046480"/>
                </a:lnTo>
                <a:lnTo>
                  <a:pt x="1940223" y="3044555"/>
                </a:lnTo>
                <a:lnTo>
                  <a:pt x="1908479" y="3044555"/>
                </a:lnTo>
                <a:lnTo>
                  <a:pt x="1878660" y="3048403"/>
                </a:lnTo>
                <a:lnTo>
                  <a:pt x="1847878" y="3056099"/>
                </a:lnTo>
                <a:lnTo>
                  <a:pt x="1819981" y="3067642"/>
                </a:lnTo>
                <a:lnTo>
                  <a:pt x="1791124" y="3083033"/>
                </a:lnTo>
                <a:lnTo>
                  <a:pt x="1762267" y="3098425"/>
                </a:lnTo>
                <a:lnTo>
                  <a:pt x="1733408" y="3115739"/>
                </a:lnTo>
                <a:lnTo>
                  <a:pt x="1705511" y="3132093"/>
                </a:lnTo>
                <a:lnTo>
                  <a:pt x="1675692" y="3146521"/>
                </a:lnTo>
                <a:lnTo>
                  <a:pt x="1646833" y="3158065"/>
                </a:lnTo>
                <a:lnTo>
                  <a:pt x="1617013" y="3165761"/>
                </a:lnTo>
                <a:lnTo>
                  <a:pt x="1586232" y="3168646"/>
                </a:lnTo>
                <a:lnTo>
                  <a:pt x="1555450" y="3165761"/>
                </a:lnTo>
                <a:lnTo>
                  <a:pt x="1525630" y="3158065"/>
                </a:lnTo>
                <a:lnTo>
                  <a:pt x="1496773" y="3146521"/>
                </a:lnTo>
                <a:lnTo>
                  <a:pt x="1466952" y="3132093"/>
                </a:lnTo>
                <a:lnTo>
                  <a:pt x="1439055" y="3115739"/>
                </a:lnTo>
                <a:lnTo>
                  <a:pt x="1410198" y="3098425"/>
                </a:lnTo>
                <a:lnTo>
                  <a:pt x="1381339" y="3083033"/>
                </a:lnTo>
                <a:lnTo>
                  <a:pt x="1352482" y="3067642"/>
                </a:lnTo>
                <a:lnTo>
                  <a:pt x="1323624" y="3056099"/>
                </a:lnTo>
                <a:lnTo>
                  <a:pt x="1293804" y="3048403"/>
                </a:lnTo>
                <a:lnTo>
                  <a:pt x="1263984" y="3044555"/>
                </a:lnTo>
                <a:lnTo>
                  <a:pt x="1232239" y="3044555"/>
                </a:lnTo>
                <a:lnTo>
                  <a:pt x="1199534" y="3046480"/>
                </a:lnTo>
                <a:lnTo>
                  <a:pt x="1166828" y="3050327"/>
                </a:lnTo>
                <a:lnTo>
                  <a:pt x="1134122" y="3055137"/>
                </a:lnTo>
                <a:lnTo>
                  <a:pt x="1101416" y="3058984"/>
                </a:lnTo>
                <a:lnTo>
                  <a:pt x="1068710" y="3061870"/>
                </a:lnTo>
                <a:lnTo>
                  <a:pt x="1037929" y="3060909"/>
                </a:lnTo>
                <a:lnTo>
                  <a:pt x="1008109" y="3057061"/>
                </a:lnTo>
                <a:lnTo>
                  <a:pt x="979251" y="3048403"/>
                </a:lnTo>
                <a:lnTo>
                  <a:pt x="955203" y="3035898"/>
                </a:lnTo>
                <a:lnTo>
                  <a:pt x="932115" y="3019544"/>
                </a:lnTo>
                <a:lnTo>
                  <a:pt x="911915" y="3000306"/>
                </a:lnTo>
                <a:lnTo>
                  <a:pt x="891714" y="2978181"/>
                </a:lnTo>
                <a:lnTo>
                  <a:pt x="873438" y="2955095"/>
                </a:lnTo>
                <a:lnTo>
                  <a:pt x="855161" y="2931046"/>
                </a:lnTo>
                <a:lnTo>
                  <a:pt x="836884" y="2906997"/>
                </a:lnTo>
                <a:lnTo>
                  <a:pt x="818608" y="2883911"/>
                </a:lnTo>
                <a:lnTo>
                  <a:pt x="799368" y="2861786"/>
                </a:lnTo>
                <a:lnTo>
                  <a:pt x="777244" y="2842547"/>
                </a:lnTo>
                <a:lnTo>
                  <a:pt x="756081" y="2825232"/>
                </a:lnTo>
                <a:lnTo>
                  <a:pt x="732033" y="2811765"/>
                </a:lnTo>
                <a:lnTo>
                  <a:pt x="706061" y="2800222"/>
                </a:lnTo>
                <a:lnTo>
                  <a:pt x="678165" y="2790602"/>
                </a:lnTo>
                <a:lnTo>
                  <a:pt x="649306" y="2781945"/>
                </a:lnTo>
                <a:lnTo>
                  <a:pt x="620449" y="2774249"/>
                </a:lnTo>
                <a:lnTo>
                  <a:pt x="590629" y="2766553"/>
                </a:lnTo>
                <a:lnTo>
                  <a:pt x="562733" y="2757896"/>
                </a:lnTo>
                <a:lnTo>
                  <a:pt x="534836" y="2748276"/>
                </a:lnTo>
                <a:lnTo>
                  <a:pt x="508865" y="2736733"/>
                </a:lnTo>
                <a:lnTo>
                  <a:pt x="485778" y="2722304"/>
                </a:lnTo>
                <a:lnTo>
                  <a:pt x="464615" y="2704989"/>
                </a:lnTo>
                <a:lnTo>
                  <a:pt x="447301" y="2683827"/>
                </a:lnTo>
                <a:lnTo>
                  <a:pt x="432872" y="2660739"/>
                </a:lnTo>
                <a:lnTo>
                  <a:pt x="421328" y="2634767"/>
                </a:lnTo>
                <a:lnTo>
                  <a:pt x="411709" y="2606871"/>
                </a:lnTo>
                <a:lnTo>
                  <a:pt x="403052" y="2578974"/>
                </a:lnTo>
                <a:lnTo>
                  <a:pt x="395356" y="2549154"/>
                </a:lnTo>
                <a:lnTo>
                  <a:pt x="387660" y="2520296"/>
                </a:lnTo>
                <a:lnTo>
                  <a:pt x="379003" y="2491437"/>
                </a:lnTo>
                <a:lnTo>
                  <a:pt x="369384" y="2463540"/>
                </a:lnTo>
                <a:lnTo>
                  <a:pt x="357840" y="2437568"/>
                </a:lnTo>
                <a:lnTo>
                  <a:pt x="344373" y="2413519"/>
                </a:lnTo>
                <a:lnTo>
                  <a:pt x="327059" y="2392356"/>
                </a:lnTo>
                <a:lnTo>
                  <a:pt x="307820" y="2370232"/>
                </a:lnTo>
                <a:lnTo>
                  <a:pt x="285695" y="2350993"/>
                </a:lnTo>
                <a:lnTo>
                  <a:pt x="261646" y="2332716"/>
                </a:lnTo>
                <a:lnTo>
                  <a:pt x="237598" y="2314439"/>
                </a:lnTo>
                <a:lnTo>
                  <a:pt x="213551" y="2296163"/>
                </a:lnTo>
                <a:lnTo>
                  <a:pt x="190463" y="2277885"/>
                </a:lnTo>
                <a:lnTo>
                  <a:pt x="168339" y="2257685"/>
                </a:lnTo>
                <a:lnTo>
                  <a:pt x="149100" y="2237484"/>
                </a:lnTo>
                <a:lnTo>
                  <a:pt x="132748" y="2214397"/>
                </a:lnTo>
                <a:lnTo>
                  <a:pt x="120243" y="2190349"/>
                </a:lnTo>
                <a:lnTo>
                  <a:pt x="111586" y="2161491"/>
                </a:lnTo>
                <a:lnTo>
                  <a:pt x="107738" y="2131670"/>
                </a:lnTo>
                <a:lnTo>
                  <a:pt x="106775" y="2100887"/>
                </a:lnTo>
                <a:lnTo>
                  <a:pt x="109661" y="2068181"/>
                </a:lnTo>
                <a:lnTo>
                  <a:pt x="113509" y="2035476"/>
                </a:lnTo>
                <a:lnTo>
                  <a:pt x="118318" y="2002769"/>
                </a:lnTo>
                <a:lnTo>
                  <a:pt x="122166" y="1970063"/>
                </a:lnTo>
                <a:lnTo>
                  <a:pt x="124091" y="1937358"/>
                </a:lnTo>
                <a:lnTo>
                  <a:pt x="124091" y="1905613"/>
                </a:lnTo>
                <a:lnTo>
                  <a:pt x="120243" y="1875793"/>
                </a:lnTo>
                <a:lnTo>
                  <a:pt x="112547" y="1845972"/>
                </a:lnTo>
                <a:lnTo>
                  <a:pt x="101004" y="1818075"/>
                </a:lnTo>
                <a:lnTo>
                  <a:pt x="86575" y="1789218"/>
                </a:lnTo>
                <a:lnTo>
                  <a:pt x="70222" y="1760360"/>
                </a:lnTo>
                <a:lnTo>
                  <a:pt x="52908" y="1731501"/>
                </a:lnTo>
                <a:lnTo>
                  <a:pt x="36555" y="1703604"/>
                </a:lnTo>
                <a:lnTo>
                  <a:pt x="22125" y="1673784"/>
                </a:lnTo>
                <a:lnTo>
                  <a:pt x="10582" y="1644925"/>
                </a:lnTo>
                <a:lnTo>
                  <a:pt x="2886" y="1615105"/>
                </a:lnTo>
                <a:lnTo>
                  <a:pt x="0" y="1584323"/>
                </a:lnTo>
                <a:lnTo>
                  <a:pt x="2886" y="1553541"/>
                </a:lnTo>
                <a:lnTo>
                  <a:pt x="10582" y="1523721"/>
                </a:lnTo>
                <a:lnTo>
                  <a:pt x="22125" y="1494862"/>
                </a:lnTo>
                <a:lnTo>
                  <a:pt x="36555" y="1465043"/>
                </a:lnTo>
                <a:lnTo>
                  <a:pt x="52908" y="1437145"/>
                </a:lnTo>
                <a:lnTo>
                  <a:pt x="70222" y="1408288"/>
                </a:lnTo>
                <a:lnTo>
                  <a:pt x="86575" y="1379429"/>
                </a:lnTo>
                <a:lnTo>
                  <a:pt x="101004" y="1350571"/>
                </a:lnTo>
                <a:lnTo>
                  <a:pt x="112547" y="1322674"/>
                </a:lnTo>
                <a:lnTo>
                  <a:pt x="120243" y="1292853"/>
                </a:lnTo>
                <a:lnTo>
                  <a:pt x="124091" y="1263034"/>
                </a:lnTo>
                <a:lnTo>
                  <a:pt x="124091" y="1231290"/>
                </a:lnTo>
                <a:lnTo>
                  <a:pt x="122166" y="1198583"/>
                </a:lnTo>
                <a:lnTo>
                  <a:pt x="118318" y="1165877"/>
                </a:lnTo>
                <a:lnTo>
                  <a:pt x="113509" y="1133171"/>
                </a:lnTo>
                <a:lnTo>
                  <a:pt x="109661" y="1100465"/>
                </a:lnTo>
                <a:lnTo>
                  <a:pt x="106775" y="1067759"/>
                </a:lnTo>
                <a:lnTo>
                  <a:pt x="107738" y="1036977"/>
                </a:lnTo>
                <a:lnTo>
                  <a:pt x="111586" y="1007156"/>
                </a:lnTo>
                <a:lnTo>
                  <a:pt x="120243" y="978298"/>
                </a:lnTo>
                <a:lnTo>
                  <a:pt x="132748" y="954249"/>
                </a:lnTo>
                <a:lnTo>
                  <a:pt x="149100" y="931163"/>
                </a:lnTo>
                <a:lnTo>
                  <a:pt x="168339" y="910962"/>
                </a:lnTo>
                <a:lnTo>
                  <a:pt x="190463" y="890761"/>
                </a:lnTo>
                <a:lnTo>
                  <a:pt x="213551" y="872484"/>
                </a:lnTo>
                <a:lnTo>
                  <a:pt x="237598" y="854207"/>
                </a:lnTo>
                <a:lnTo>
                  <a:pt x="261646" y="835930"/>
                </a:lnTo>
                <a:lnTo>
                  <a:pt x="285695" y="817653"/>
                </a:lnTo>
                <a:lnTo>
                  <a:pt x="307820" y="798415"/>
                </a:lnTo>
                <a:lnTo>
                  <a:pt x="327059" y="776290"/>
                </a:lnTo>
                <a:lnTo>
                  <a:pt x="344373" y="755127"/>
                </a:lnTo>
                <a:lnTo>
                  <a:pt x="357840" y="731079"/>
                </a:lnTo>
                <a:lnTo>
                  <a:pt x="369384" y="705106"/>
                </a:lnTo>
                <a:lnTo>
                  <a:pt x="379003" y="677209"/>
                </a:lnTo>
                <a:lnTo>
                  <a:pt x="387660" y="648350"/>
                </a:lnTo>
                <a:lnTo>
                  <a:pt x="395356" y="619492"/>
                </a:lnTo>
                <a:lnTo>
                  <a:pt x="403052" y="589672"/>
                </a:lnTo>
                <a:lnTo>
                  <a:pt x="411709" y="561776"/>
                </a:lnTo>
                <a:lnTo>
                  <a:pt x="421328" y="533879"/>
                </a:lnTo>
                <a:lnTo>
                  <a:pt x="432872" y="507907"/>
                </a:lnTo>
                <a:lnTo>
                  <a:pt x="447301" y="484821"/>
                </a:lnTo>
                <a:lnTo>
                  <a:pt x="464615" y="463658"/>
                </a:lnTo>
                <a:lnTo>
                  <a:pt x="485778" y="446343"/>
                </a:lnTo>
                <a:lnTo>
                  <a:pt x="508865" y="431914"/>
                </a:lnTo>
                <a:lnTo>
                  <a:pt x="534836" y="420370"/>
                </a:lnTo>
                <a:lnTo>
                  <a:pt x="562733" y="410751"/>
                </a:lnTo>
                <a:lnTo>
                  <a:pt x="590629" y="402093"/>
                </a:lnTo>
                <a:lnTo>
                  <a:pt x="620449" y="394397"/>
                </a:lnTo>
                <a:lnTo>
                  <a:pt x="649306" y="386701"/>
                </a:lnTo>
                <a:lnTo>
                  <a:pt x="678165" y="378044"/>
                </a:lnTo>
                <a:lnTo>
                  <a:pt x="706061" y="368425"/>
                </a:lnTo>
                <a:lnTo>
                  <a:pt x="732033" y="356881"/>
                </a:lnTo>
                <a:lnTo>
                  <a:pt x="756081" y="343415"/>
                </a:lnTo>
                <a:lnTo>
                  <a:pt x="777244" y="326100"/>
                </a:lnTo>
                <a:lnTo>
                  <a:pt x="799368" y="306860"/>
                </a:lnTo>
                <a:lnTo>
                  <a:pt x="818608" y="284735"/>
                </a:lnTo>
                <a:lnTo>
                  <a:pt x="836884" y="261649"/>
                </a:lnTo>
                <a:lnTo>
                  <a:pt x="855161" y="237601"/>
                </a:lnTo>
                <a:lnTo>
                  <a:pt x="873438" y="213551"/>
                </a:lnTo>
                <a:lnTo>
                  <a:pt x="891714" y="190465"/>
                </a:lnTo>
                <a:lnTo>
                  <a:pt x="911915" y="168340"/>
                </a:lnTo>
                <a:lnTo>
                  <a:pt x="932115" y="149102"/>
                </a:lnTo>
                <a:lnTo>
                  <a:pt x="955203" y="132748"/>
                </a:lnTo>
                <a:lnTo>
                  <a:pt x="979251" y="120243"/>
                </a:lnTo>
                <a:lnTo>
                  <a:pt x="1008109" y="111585"/>
                </a:lnTo>
                <a:lnTo>
                  <a:pt x="1037929" y="107738"/>
                </a:lnTo>
                <a:lnTo>
                  <a:pt x="1068710" y="106776"/>
                </a:lnTo>
                <a:lnTo>
                  <a:pt x="1101416" y="109662"/>
                </a:lnTo>
                <a:lnTo>
                  <a:pt x="1134122" y="113510"/>
                </a:lnTo>
                <a:lnTo>
                  <a:pt x="1166828" y="118320"/>
                </a:lnTo>
                <a:lnTo>
                  <a:pt x="1199534" y="122167"/>
                </a:lnTo>
                <a:lnTo>
                  <a:pt x="1232239" y="124091"/>
                </a:lnTo>
                <a:lnTo>
                  <a:pt x="1263984" y="124091"/>
                </a:lnTo>
                <a:lnTo>
                  <a:pt x="1293804" y="120243"/>
                </a:lnTo>
                <a:lnTo>
                  <a:pt x="1323624" y="112547"/>
                </a:lnTo>
                <a:lnTo>
                  <a:pt x="1352482" y="101004"/>
                </a:lnTo>
                <a:lnTo>
                  <a:pt x="1381339" y="85613"/>
                </a:lnTo>
                <a:lnTo>
                  <a:pt x="1410198" y="70222"/>
                </a:lnTo>
                <a:lnTo>
                  <a:pt x="1439055" y="52907"/>
                </a:lnTo>
                <a:lnTo>
                  <a:pt x="1466952" y="36554"/>
                </a:lnTo>
                <a:lnTo>
                  <a:pt x="1496773" y="22125"/>
                </a:lnTo>
                <a:lnTo>
                  <a:pt x="1525630" y="10581"/>
                </a:lnTo>
                <a:lnTo>
                  <a:pt x="1555450" y="28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Espaço Reservado para Conteúdo 4" descr="Uma imagem contendo Ícone&#10;&#10;Descrição gerada automaticamente">
            <a:extLst>
              <a:ext uri="{FF2B5EF4-FFF2-40B4-BE49-F238E27FC236}">
                <a16:creationId xmlns:a16="http://schemas.microsoft.com/office/drawing/2014/main" id="{6D5BE309-E51F-4663-9CA6-C24B39D06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1544094"/>
            <a:ext cx="2160000" cy="1549800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7A5426D-219E-4FCB-AC3C-10F8BA3E5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4172" y="640080"/>
            <a:ext cx="3361914" cy="3357830"/>
          </a:xfrm>
          <a:custGeom>
            <a:avLst/>
            <a:gdLst>
              <a:gd name="connsiteX0" fmla="*/ 3095991 w 6191980"/>
              <a:gd name="connsiteY0" fmla="*/ 0 h 6184462"/>
              <a:gd name="connsiteX1" fmla="*/ 3156069 w 6191980"/>
              <a:gd name="connsiteY1" fmla="*/ 5631 h 6184462"/>
              <a:gd name="connsiteX2" fmla="*/ 3214272 w 6191980"/>
              <a:gd name="connsiteY2" fmla="*/ 20652 h 6184462"/>
              <a:gd name="connsiteX3" fmla="*/ 3270598 w 6191980"/>
              <a:gd name="connsiteY3" fmla="*/ 43182 h 6184462"/>
              <a:gd name="connsiteX4" fmla="*/ 3328798 w 6191980"/>
              <a:gd name="connsiteY4" fmla="*/ 71344 h 6184462"/>
              <a:gd name="connsiteX5" fmla="*/ 3383247 w 6191980"/>
              <a:gd name="connsiteY5" fmla="*/ 103262 h 6184462"/>
              <a:gd name="connsiteX6" fmla="*/ 3439573 w 6191980"/>
              <a:gd name="connsiteY6" fmla="*/ 137057 h 6184462"/>
              <a:gd name="connsiteX7" fmla="*/ 3495897 w 6191980"/>
              <a:gd name="connsiteY7" fmla="*/ 167096 h 6184462"/>
              <a:gd name="connsiteX8" fmla="*/ 3552221 w 6191980"/>
              <a:gd name="connsiteY8" fmla="*/ 197137 h 6184462"/>
              <a:gd name="connsiteX9" fmla="*/ 3606669 w 6191980"/>
              <a:gd name="connsiteY9" fmla="*/ 219666 h 6184462"/>
              <a:gd name="connsiteX10" fmla="*/ 3666749 w 6191980"/>
              <a:gd name="connsiteY10" fmla="*/ 234686 h 6184462"/>
              <a:gd name="connsiteX11" fmla="*/ 3724950 w 6191980"/>
              <a:gd name="connsiteY11" fmla="*/ 242197 h 6184462"/>
              <a:gd name="connsiteX12" fmla="*/ 3786907 w 6191980"/>
              <a:gd name="connsiteY12" fmla="*/ 242197 h 6184462"/>
              <a:gd name="connsiteX13" fmla="*/ 3850743 w 6191980"/>
              <a:gd name="connsiteY13" fmla="*/ 238443 h 6184462"/>
              <a:gd name="connsiteX14" fmla="*/ 3914577 w 6191980"/>
              <a:gd name="connsiteY14" fmla="*/ 230932 h 6184462"/>
              <a:gd name="connsiteX15" fmla="*/ 3978413 w 6191980"/>
              <a:gd name="connsiteY15" fmla="*/ 221545 h 6184462"/>
              <a:gd name="connsiteX16" fmla="*/ 4042247 w 6191980"/>
              <a:gd name="connsiteY16" fmla="*/ 214035 h 6184462"/>
              <a:gd name="connsiteX17" fmla="*/ 4106083 w 6191980"/>
              <a:gd name="connsiteY17" fmla="*/ 208401 h 6184462"/>
              <a:gd name="connsiteX18" fmla="*/ 4166161 w 6191980"/>
              <a:gd name="connsiteY18" fmla="*/ 210279 h 6184462"/>
              <a:gd name="connsiteX19" fmla="*/ 4224364 w 6191980"/>
              <a:gd name="connsiteY19" fmla="*/ 217789 h 6184462"/>
              <a:gd name="connsiteX20" fmla="*/ 4280690 w 6191980"/>
              <a:gd name="connsiteY20" fmla="*/ 234686 h 6184462"/>
              <a:gd name="connsiteX21" fmla="*/ 4327628 w 6191980"/>
              <a:gd name="connsiteY21" fmla="*/ 259094 h 6184462"/>
              <a:gd name="connsiteX22" fmla="*/ 4372686 w 6191980"/>
              <a:gd name="connsiteY22" fmla="*/ 291012 h 6184462"/>
              <a:gd name="connsiteX23" fmla="*/ 4412114 w 6191980"/>
              <a:gd name="connsiteY23" fmla="*/ 328561 h 6184462"/>
              <a:gd name="connsiteX24" fmla="*/ 4451542 w 6191980"/>
              <a:gd name="connsiteY24" fmla="*/ 371743 h 6184462"/>
              <a:gd name="connsiteX25" fmla="*/ 4487214 w 6191980"/>
              <a:gd name="connsiteY25" fmla="*/ 416803 h 6184462"/>
              <a:gd name="connsiteX26" fmla="*/ 4522886 w 6191980"/>
              <a:gd name="connsiteY26" fmla="*/ 463741 h 6184462"/>
              <a:gd name="connsiteX27" fmla="*/ 4558559 w 6191980"/>
              <a:gd name="connsiteY27" fmla="*/ 510678 h 6184462"/>
              <a:gd name="connsiteX28" fmla="*/ 4594231 w 6191980"/>
              <a:gd name="connsiteY28" fmla="*/ 555737 h 6184462"/>
              <a:gd name="connsiteX29" fmla="*/ 4631782 w 6191980"/>
              <a:gd name="connsiteY29" fmla="*/ 598919 h 6184462"/>
              <a:gd name="connsiteX30" fmla="*/ 4674964 w 6191980"/>
              <a:gd name="connsiteY30" fmla="*/ 636471 h 6184462"/>
              <a:gd name="connsiteX31" fmla="*/ 4716270 w 6191980"/>
              <a:gd name="connsiteY31" fmla="*/ 670266 h 6184462"/>
              <a:gd name="connsiteX32" fmla="*/ 4763206 w 6191980"/>
              <a:gd name="connsiteY32" fmla="*/ 696549 h 6184462"/>
              <a:gd name="connsiteX33" fmla="*/ 4813899 w 6191980"/>
              <a:gd name="connsiteY33" fmla="*/ 719079 h 6184462"/>
              <a:gd name="connsiteX34" fmla="*/ 4868345 w 6191980"/>
              <a:gd name="connsiteY34" fmla="*/ 737854 h 6184462"/>
              <a:gd name="connsiteX35" fmla="*/ 4924669 w 6191980"/>
              <a:gd name="connsiteY35" fmla="*/ 754751 h 6184462"/>
              <a:gd name="connsiteX36" fmla="*/ 4980995 w 6191980"/>
              <a:gd name="connsiteY36" fmla="*/ 769772 h 6184462"/>
              <a:gd name="connsiteX37" fmla="*/ 5039198 w 6191980"/>
              <a:gd name="connsiteY37" fmla="*/ 784792 h 6184462"/>
              <a:gd name="connsiteX38" fmla="*/ 5093644 w 6191980"/>
              <a:gd name="connsiteY38" fmla="*/ 801690 h 6184462"/>
              <a:gd name="connsiteX39" fmla="*/ 5148091 w 6191980"/>
              <a:gd name="connsiteY39" fmla="*/ 820464 h 6184462"/>
              <a:gd name="connsiteX40" fmla="*/ 5198784 w 6191980"/>
              <a:gd name="connsiteY40" fmla="*/ 842995 h 6184462"/>
              <a:gd name="connsiteX41" fmla="*/ 5243845 w 6191980"/>
              <a:gd name="connsiteY41" fmla="*/ 871157 h 6184462"/>
              <a:gd name="connsiteX42" fmla="*/ 5285151 w 6191980"/>
              <a:gd name="connsiteY42" fmla="*/ 904952 h 6184462"/>
              <a:gd name="connsiteX43" fmla="*/ 5318944 w 6191980"/>
              <a:gd name="connsiteY43" fmla="*/ 946257 h 6184462"/>
              <a:gd name="connsiteX44" fmla="*/ 5347108 w 6191980"/>
              <a:gd name="connsiteY44" fmla="*/ 991317 h 6184462"/>
              <a:gd name="connsiteX45" fmla="*/ 5369636 w 6191980"/>
              <a:gd name="connsiteY45" fmla="*/ 1042007 h 6184462"/>
              <a:gd name="connsiteX46" fmla="*/ 5388410 w 6191980"/>
              <a:gd name="connsiteY46" fmla="*/ 1096456 h 6184462"/>
              <a:gd name="connsiteX47" fmla="*/ 5405308 w 6191980"/>
              <a:gd name="connsiteY47" fmla="*/ 1150903 h 6184462"/>
              <a:gd name="connsiteX48" fmla="*/ 5420328 w 6191980"/>
              <a:gd name="connsiteY48" fmla="*/ 1209105 h 6184462"/>
              <a:gd name="connsiteX49" fmla="*/ 5435349 w 6191980"/>
              <a:gd name="connsiteY49" fmla="*/ 1265429 h 6184462"/>
              <a:gd name="connsiteX50" fmla="*/ 5452246 w 6191980"/>
              <a:gd name="connsiteY50" fmla="*/ 1321755 h 6184462"/>
              <a:gd name="connsiteX51" fmla="*/ 5471021 w 6191980"/>
              <a:gd name="connsiteY51" fmla="*/ 1376203 h 6184462"/>
              <a:gd name="connsiteX52" fmla="*/ 5493550 w 6191980"/>
              <a:gd name="connsiteY52" fmla="*/ 1426896 h 6184462"/>
              <a:gd name="connsiteX53" fmla="*/ 5519836 w 6191980"/>
              <a:gd name="connsiteY53" fmla="*/ 1473832 h 6184462"/>
              <a:gd name="connsiteX54" fmla="*/ 5553632 w 6191980"/>
              <a:gd name="connsiteY54" fmla="*/ 1515138 h 6184462"/>
              <a:gd name="connsiteX55" fmla="*/ 5591181 w 6191980"/>
              <a:gd name="connsiteY55" fmla="*/ 1558320 h 6184462"/>
              <a:gd name="connsiteX56" fmla="*/ 5634364 w 6191980"/>
              <a:gd name="connsiteY56" fmla="*/ 1595869 h 6184462"/>
              <a:gd name="connsiteX57" fmla="*/ 5679425 w 6191980"/>
              <a:gd name="connsiteY57" fmla="*/ 1631541 h 6184462"/>
              <a:gd name="connsiteX58" fmla="*/ 5728238 w 6191980"/>
              <a:gd name="connsiteY58" fmla="*/ 1667213 h 6184462"/>
              <a:gd name="connsiteX59" fmla="*/ 5775175 w 6191980"/>
              <a:gd name="connsiteY59" fmla="*/ 1702885 h 6184462"/>
              <a:gd name="connsiteX60" fmla="*/ 5820236 w 6191980"/>
              <a:gd name="connsiteY60" fmla="*/ 1738560 h 6184462"/>
              <a:gd name="connsiteX61" fmla="*/ 5863416 w 6191980"/>
              <a:gd name="connsiteY61" fmla="*/ 1777986 h 6184462"/>
              <a:gd name="connsiteX62" fmla="*/ 5900968 w 6191980"/>
              <a:gd name="connsiteY62" fmla="*/ 1817414 h 6184462"/>
              <a:gd name="connsiteX63" fmla="*/ 5932886 w 6191980"/>
              <a:gd name="connsiteY63" fmla="*/ 1862474 h 6184462"/>
              <a:gd name="connsiteX64" fmla="*/ 5957294 w 6191980"/>
              <a:gd name="connsiteY64" fmla="*/ 1909410 h 6184462"/>
              <a:gd name="connsiteX65" fmla="*/ 5974191 w 6191980"/>
              <a:gd name="connsiteY65" fmla="*/ 1965736 h 6184462"/>
              <a:gd name="connsiteX66" fmla="*/ 5981700 w 6191980"/>
              <a:gd name="connsiteY66" fmla="*/ 2023938 h 6184462"/>
              <a:gd name="connsiteX67" fmla="*/ 5983578 w 6191980"/>
              <a:gd name="connsiteY67" fmla="*/ 2084018 h 6184462"/>
              <a:gd name="connsiteX68" fmla="*/ 5977945 w 6191980"/>
              <a:gd name="connsiteY68" fmla="*/ 2147852 h 6184462"/>
              <a:gd name="connsiteX69" fmla="*/ 5970435 w 6191980"/>
              <a:gd name="connsiteY69" fmla="*/ 2211686 h 6184462"/>
              <a:gd name="connsiteX70" fmla="*/ 5961048 w 6191980"/>
              <a:gd name="connsiteY70" fmla="*/ 2275522 h 6184462"/>
              <a:gd name="connsiteX71" fmla="*/ 5953538 w 6191980"/>
              <a:gd name="connsiteY71" fmla="*/ 2339356 h 6184462"/>
              <a:gd name="connsiteX72" fmla="*/ 5949784 w 6191980"/>
              <a:gd name="connsiteY72" fmla="*/ 2403192 h 6184462"/>
              <a:gd name="connsiteX73" fmla="*/ 5949784 w 6191980"/>
              <a:gd name="connsiteY73" fmla="*/ 2465149 h 6184462"/>
              <a:gd name="connsiteX74" fmla="*/ 5957294 w 6191980"/>
              <a:gd name="connsiteY74" fmla="*/ 2523350 h 6184462"/>
              <a:gd name="connsiteX75" fmla="*/ 5972312 w 6191980"/>
              <a:gd name="connsiteY75" fmla="*/ 2581552 h 6184462"/>
              <a:gd name="connsiteX76" fmla="*/ 5994843 w 6191980"/>
              <a:gd name="connsiteY76" fmla="*/ 2636001 h 6184462"/>
              <a:gd name="connsiteX77" fmla="*/ 6024884 w 6191980"/>
              <a:gd name="connsiteY77" fmla="*/ 2692325 h 6184462"/>
              <a:gd name="connsiteX78" fmla="*/ 6054922 w 6191980"/>
              <a:gd name="connsiteY78" fmla="*/ 2748651 h 6184462"/>
              <a:gd name="connsiteX79" fmla="*/ 6088718 w 6191980"/>
              <a:gd name="connsiteY79" fmla="*/ 2804974 h 6184462"/>
              <a:gd name="connsiteX80" fmla="*/ 6120634 w 6191980"/>
              <a:gd name="connsiteY80" fmla="*/ 2859423 h 6184462"/>
              <a:gd name="connsiteX81" fmla="*/ 6148798 w 6191980"/>
              <a:gd name="connsiteY81" fmla="*/ 2917624 h 6184462"/>
              <a:gd name="connsiteX82" fmla="*/ 6171326 w 6191980"/>
              <a:gd name="connsiteY82" fmla="*/ 2973950 h 6184462"/>
              <a:gd name="connsiteX83" fmla="*/ 6186347 w 6191980"/>
              <a:gd name="connsiteY83" fmla="*/ 3032152 h 6184462"/>
              <a:gd name="connsiteX84" fmla="*/ 6191980 w 6191980"/>
              <a:gd name="connsiteY84" fmla="*/ 3092230 h 6184462"/>
              <a:gd name="connsiteX85" fmla="*/ 6186347 w 6191980"/>
              <a:gd name="connsiteY85" fmla="*/ 3152310 h 6184462"/>
              <a:gd name="connsiteX86" fmla="*/ 6171326 w 6191980"/>
              <a:gd name="connsiteY86" fmla="*/ 3210513 h 6184462"/>
              <a:gd name="connsiteX87" fmla="*/ 6148798 w 6191980"/>
              <a:gd name="connsiteY87" fmla="*/ 3266839 h 6184462"/>
              <a:gd name="connsiteX88" fmla="*/ 6120634 w 6191980"/>
              <a:gd name="connsiteY88" fmla="*/ 3325039 h 6184462"/>
              <a:gd name="connsiteX89" fmla="*/ 6088718 w 6191980"/>
              <a:gd name="connsiteY89" fmla="*/ 3379488 h 6184462"/>
              <a:gd name="connsiteX90" fmla="*/ 6054922 w 6191980"/>
              <a:gd name="connsiteY90" fmla="*/ 3435814 h 6184462"/>
              <a:gd name="connsiteX91" fmla="*/ 6024884 w 6191980"/>
              <a:gd name="connsiteY91" fmla="*/ 3492137 h 6184462"/>
              <a:gd name="connsiteX92" fmla="*/ 5994843 w 6191980"/>
              <a:gd name="connsiteY92" fmla="*/ 3548461 h 6184462"/>
              <a:gd name="connsiteX93" fmla="*/ 5972312 w 6191980"/>
              <a:gd name="connsiteY93" fmla="*/ 3602910 h 6184462"/>
              <a:gd name="connsiteX94" fmla="*/ 5957294 w 6191980"/>
              <a:gd name="connsiteY94" fmla="*/ 3661113 h 6184462"/>
              <a:gd name="connsiteX95" fmla="*/ 5949784 w 6191980"/>
              <a:gd name="connsiteY95" fmla="*/ 3719313 h 6184462"/>
              <a:gd name="connsiteX96" fmla="*/ 5949784 w 6191980"/>
              <a:gd name="connsiteY96" fmla="*/ 3781272 h 6184462"/>
              <a:gd name="connsiteX97" fmla="*/ 5953538 w 6191980"/>
              <a:gd name="connsiteY97" fmla="*/ 3845106 h 6184462"/>
              <a:gd name="connsiteX98" fmla="*/ 5961048 w 6191980"/>
              <a:gd name="connsiteY98" fmla="*/ 3908940 h 6184462"/>
              <a:gd name="connsiteX99" fmla="*/ 5970435 w 6191980"/>
              <a:gd name="connsiteY99" fmla="*/ 3972776 h 6184462"/>
              <a:gd name="connsiteX100" fmla="*/ 5977945 w 6191980"/>
              <a:gd name="connsiteY100" fmla="*/ 4036610 h 6184462"/>
              <a:gd name="connsiteX101" fmla="*/ 5983578 w 6191980"/>
              <a:gd name="connsiteY101" fmla="*/ 4100444 h 6184462"/>
              <a:gd name="connsiteX102" fmla="*/ 5981700 w 6191980"/>
              <a:gd name="connsiteY102" fmla="*/ 4160526 h 6184462"/>
              <a:gd name="connsiteX103" fmla="*/ 5974191 w 6191980"/>
              <a:gd name="connsiteY103" fmla="*/ 4218729 h 6184462"/>
              <a:gd name="connsiteX104" fmla="*/ 5957294 w 6191980"/>
              <a:gd name="connsiteY104" fmla="*/ 4275053 h 6184462"/>
              <a:gd name="connsiteX105" fmla="*/ 5932886 w 6191980"/>
              <a:gd name="connsiteY105" fmla="*/ 4321989 h 6184462"/>
              <a:gd name="connsiteX106" fmla="*/ 5900968 w 6191980"/>
              <a:gd name="connsiteY106" fmla="*/ 4367050 h 6184462"/>
              <a:gd name="connsiteX107" fmla="*/ 5863416 w 6191980"/>
              <a:gd name="connsiteY107" fmla="*/ 4406477 h 6184462"/>
              <a:gd name="connsiteX108" fmla="*/ 5820236 w 6191980"/>
              <a:gd name="connsiteY108" fmla="*/ 4445903 h 6184462"/>
              <a:gd name="connsiteX109" fmla="*/ 5775175 w 6191980"/>
              <a:gd name="connsiteY109" fmla="*/ 4481577 h 6184462"/>
              <a:gd name="connsiteX110" fmla="*/ 5728238 w 6191980"/>
              <a:gd name="connsiteY110" fmla="*/ 4517249 h 6184462"/>
              <a:gd name="connsiteX111" fmla="*/ 5679425 w 6191980"/>
              <a:gd name="connsiteY111" fmla="*/ 4552921 h 6184462"/>
              <a:gd name="connsiteX112" fmla="*/ 5634364 w 6191980"/>
              <a:gd name="connsiteY112" fmla="*/ 4588593 h 6184462"/>
              <a:gd name="connsiteX113" fmla="*/ 5591181 w 6191980"/>
              <a:gd name="connsiteY113" fmla="*/ 4626142 h 6184462"/>
              <a:gd name="connsiteX114" fmla="*/ 5553632 w 6191980"/>
              <a:gd name="connsiteY114" fmla="*/ 4669325 h 6184462"/>
              <a:gd name="connsiteX115" fmla="*/ 5519836 w 6191980"/>
              <a:gd name="connsiteY115" fmla="*/ 4710630 h 6184462"/>
              <a:gd name="connsiteX116" fmla="*/ 5493550 w 6191980"/>
              <a:gd name="connsiteY116" fmla="*/ 4757566 h 6184462"/>
              <a:gd name="connsiteX117" fmla="*/ 5471021 w 6191980"/>
              <a:gd name="connsiteY117" fmla="*/ 4808259 h 6184462"/>
              <a:gd name="connsiteX118" fmla="*/ 5452246 w 6191980"/>
              <a:gd name="connsiteY118" fmla="*/ 4862708 h 6184462"/>
              <a:gd name="connsiteX119" fmla="*/ 5435349 w 6191980"/>
              <a:gd name="connsiteY119" fmla="*/ 4919033 h 6184462"/>
              <a:gd name="connsiteX120" fmla="*/ 5420328 w 6191980"/>
              <a:gd name="connsiteY120" fmla="*/ 4975357 h 6184462"/>
              <a:gd name="connsiteX121" fmla="*/ 5405308 w 6191980"/>
              <a:gd name="connsiteY121" fmla="*/ 5033560 h 6184462"/>
              <a:gd name="connsiteX122" fmla="*/ 5388410 w 6191980"/>
              <a:gd name="connsiteY122" fmla="*/ 5088007 h 6184462"/>
              <a:gd name="connsiteX123" fmla="*/ 5369636 w 6191980"/>
              <a:gd name="connsiteY123" fmla="*/ 5142453 h 6184462"/>
              <a:gd name="connsiteX124" fmla="*/ 5347108 w 6191980"/>
              <a:gd name="connsiteY124" fmla="*/ 5193146 h 6184462"/>
              <a:gd name="connsiteX125" fmla="*/ 5318944 w 6191980"/>
              <a:gd name="connsiteY125" fmla="*/ 5238207 h 6184462"/>
              <a:gd name="connsiteX126" fmla="*/ 5285151 w 6191980"/>
              <a:gd name="connsiteY126" fmla="*/ 5279510 h 6184462"/>
              <a:gd name="connsiteX127" fmla="*/ 5243845 w 6191980"/>
              <a:gd name="connsiteY127" fmla="*/ 5313305 h 6184462"/>
              <a:gd name="connsiteX128" fmla="*/ 5198784 w 6191980"/>
              <a:gd name="connsiteY128" fmla="*/ 5341467 h 6184462"/>
              <a:gd name="connsiteX129" fmla="*/ 5148091 w 6191980"/>
              <a:gd name="connsiteY129" fmla="*/ 5363998 h 6184462"/>
              <a:gd name="connsiteX130" fmla="*/ 5093644 w 6191980"/>
              <a:gd name="connsiteY130" fmla="*/ 5382773 h 6184462"/>
              <a:gd name="connsiteX131" fmla="*/ 5039198 w 6191980"/>
              <a:gd name="connsiteY131" fmla="*/ 5399670 h 6184462"/>
              <a:gd name="connsiteX132" fmla="*/ 4980995 w 6191980"/>
              <a:gd name="connsiteY132" fmla="*/ 5414691 h 6184462"/>
              <a:gd name="connsiteX133" fmla="*/ 4924669 w 6191980"/>
              <a:gd name="connsiteY133" fmla="*/ 5429711 h 6184462"/>
              <a:gd name="connsiteX134" fmla="*/ 4868345 w 6191980"/>
              <a:gd name="connsiteY134" fmla="*/ 5446609 h 6184462"/>
              <a:gd name="connsiteX135" fmla="*/ 4813899 w 6191980"/>
              <a:gd name="connsiteY135" fmla="*/ 5465383 h 6184462"/>
              <a:gd name="connsiteX136" fmla="*/ 4763206 w 6191980"/>
              <a:gd name="connsiteY136" fmla="*/ 5487914 h 6184462"/>
              <a:gd name="connsiteX137" fmla="*/ 4716270 w 6191980"/>
              <a:gd name="connsiteY137" fmla="*/ 5514197 h 6184462"/>
              <a:gd name="connsiteX138" fmla="*/ 4674964 w 6191980"/>
              <a:gd name="connsiteY138" fmla="*/ 5547992 h 6184462"/>
              <a:gd name="connsiteX139" fmla="*/ 4631782 w 6191980"/>
              <a:gd name="connsiteY139" fmla="*/ 5585543 h 6184462"/>
              <a:gd name="connsiteX140" fmla="*/ 4594231 w 6191980"/>
              <a:gd name="connsiteY140" fmla="*/ 5628725 h 6184462"/>
              <a:gd name="connsiteX141" fmla="*/ 4558559 w 6191980"/>
              <a:gd name="connsiteY141" fmla="*/ 5673785 h 6184462"/>
              <a:gd name="connsiteX142" fmla="*/ 4522886 w 6191980"/>
              <a:gd name="connsiteY142" fmla="*/ 5720721 h 6184462"/>
              <a:gd name="connsiteX143" fmla="*/ 4487214 w 6191980"/>
              <a:gd name="connsiteY143" fmla="*/ 5767659 h 6184462"/>
              <a:gd name="connsiteX144" fmla="*/ 4451542 w 6191980"/>
              <a:gd name="connsiteY144" fmla="*/ 5812719 h 6184462"/>
              <a:gd name="connsiteX145" fmla="*/ 4412114 w 6191980"/>
              <a:gd name="connsiteY145" fmla="*/ 5855901 h 6184462"/>
              <a:gd name="connsiteX146" fmla="*/ 4372686 w 6191980"/>
              <a:gd name="connsiteY146" fmla="*/ 5893450 h 6184462"/>
              <a:gd name="connsiteX147" fmla="*/ 4327628 w 6191980"/>
              <a:gd name="connsiteY147" fmla="*/ 5925368 h 6184462"/>
              <a:gd name="connsiteX148" fmla="*/ 4280690 w 6191980"/>
              <a:gd name="connsiteY148" fmla="*/ 5949776 h 6184462"/>
              <a:gd name="connsiteX149" fmla="*/ 4224364 w 6191980"/>
              <a:gd name="connsiteY149" fmla="*/ 5966674 h 6184462"/>
              <a:gd name="connsiteX150" fmla="*/ 4166161 w 6191980"/>
              <a:gd name="connsiteY150" fmla="*/ 5974184 h 6184462"/>
              <a:gd name="connsiteX151" fmla="*/ 4106083 w 6191980"/>
              <a:gd name="connsiteY151" fmla="*/ 5976061 h 6184462"/>
              <a:gd name="connsiteX152" fmla="*/ 4042247 w 6191980"/>
              <a:gd name="connsiteY152" fmla="*/ 5970428 h 6184462"/>
              <a:gd name="connsiteX153" fmla="*/ 3978413 w 6191980"/>
              <a:gd name="connsiteY153" fmla="*/ 5962919 h 6184462"/>
              <a:gd name="connsiteX154" fmla="*/ 3914577 w 6191980"/>
              <a:gd name="connsiteY154" fmla="*/ 5953530 h 6184462"/>
              <a:gd name="connsiteX155" fmla="*/ 3850743 w 6191980"/>
              <a:gd name="connsiteY155" fmla="*/ 5946022 h 6184462"/>
              <a:gd name="connsiteX156" fmla="*/ 3786907 w 6191980"/>
              <a:gd name="connsiteY156" fmla="*/ 5942266 h 6184462"/>
              <a:gd name="connsiteX157" fmla="*/ 3724950 w 6191980"/>
              <a:gd name="connsiteY157" fmla="*/ 5942266 h 6184462"/>
              <a:gd name="connsiteX158" fmla="*/ 3666749 w 6191980"/>
              <a:gd name="connsiteY158" fmla="*/ 5949776 h 6184462"/>
              <a:gd name="connsiteX159" fmla="*/ 3606669 w 6191980"/>
              <a:gd name="connsiteY159" fmla="*/ 5964797 h 6184462"/>
              <a:gd name="connsiteX160" fmla="*/ 3552221 w 6191980"/>
              <a:gd name="connsiteY160" fmla="*/ 5987325 h 6184462"/>
              <a:gd name="connsiteX161" fmla="*/ 3495897 w 6191980"/>
              <a:gd name="connsiteY161" fmla="*/ 6017366 h 6184462"/>
              <a:gd name="connsiteX162" fmla="*/ 3439573 w 6191980"/>
              <a:gd name="connsiteY162" fmla="*/ 6047407 h 6184462"/>
              <a:gd name="connsiteX163" fmla="*/ 3383247 w 6191980"/>
              <a:gd name="connsiteY163" fmla="*/ 6081200 h 6184462"/>
              <a:gd name="connsiteX164" fmla="*/ 3328798 w 6191980"/>
              <a:gd name="connsiteY164" fmla="*/ 6113118 h 6184462"/>
              <a:gd name="connsiteX165" fmla="*/ 3270598 w 6191980"/>
              <a:gd name="connsiteY165" fmla="*/ 6141280 h 6184462"/>
              <a:gd name="connsiteX166" fmla="*/ 3214272 w 6191980"/>
              <a:gd name="connsiteY166" fmla="*/ 6163811 h 6184462"/>
              <a:gd name="connsiteX167" fmla="*/ 3156069 w 6191980"/>
              <a:gd name="connsiteY167" fmla="*/ 6178831 h 6184462"/>
              <a:gd name="connsiteX168" fmla="*/ 3095991 w 6191980"/>
              <a:gd name="connsiteY168" fmla="*/ 6184462 h 6184462"/>
              <a:gd name="connsiteX169" fmla="*/ 3035911 w 6191980"/>
              <a:gd name="connsiteY169" fmla="*/ 6178831 h 6184462"/>
              <a:gd name="connsiteX170" fmla="*/ 2977708 w 6191980"/>
              <a:gd name="connsiteY170" fmla="*/ 6163811 h 6184462"/>
              <a:gd name="connsiteX171" fmla="*/ 2921385 w 6191980"/>
              <a:gd name="connsiteY171" fmla="*/ 6141280 h 6184462"/>
              <a:gd name="connsiteX172" fmla="*/ 2863182 w 6191980"/>
              <a:gd name="connsiteY172" fmla="*/ 6113118 h 6184462"/>
              <a:gd name="connsiteX173" fmla="*/ 2808733 w 6191980"/>
              <a:gd name="connsiteY173" fmla="*/ 6081200 h 6184462"/>
              <a:gd name="connsiteX174" fmla="*/ 2752409 w 6191980"/>
              <a:gd name="connsiteY174" fmla="*/ 6047407 h 6184462"/>
              <a:gd name="connsiteX175" fmla="*/ 2696083 w 6191980"/>
              <a:gd name="connsiteY175" fmla="*/ 6017366 h 6184462"/>
              <a:gd name="connsiteX176" fmla="*/ 2639760 w 6191980"/>
              <a:gd name="connsiteY176" fmla="*/ 5987325 h 6184462"/>
              <a:gd name="connsiteX177" fmla="*/ 2583436 w 6191980"/>
              <a:gd name="connsiteY177" fmla="*/ 5964797 h 6184462"/>
              <a:gd name="connsiteX178" fmla="*/ 2525233 w 6191980"/>
              <a:gd name="connsiteY178" fmla="*/ 5949776 h 6184462"/>
              <a:gd name="connsiteX179" fmla="*/ 2467030 w 6191980"/>
              <a:gd name="connsiteY179" fmla="*/ 5942266 h 6184462"/>
              <a:gd name="connsiteX180" fmla="*/ 2405071 w 6191980"/>
              <a:gd name="connsiteY180" fmla="*/ 5942266 h 6184462"/>
              <a:gd name="connsiteX181" fmla="*/ 2341237 w 6191980"/>
              <a:gd name="connsiteY181" fmla="*/ 5946022 h 6184462"/>
              <a:gd name="connsiteX182" fmla="*/ 2277403 w 6191980"/>
              <a:gd name="connsiteY182" fmla="*/ 5953530 h 6184462"/>
              <a:gd name="connsiteX183" fmla="*/ 2213567 w 6191980"/>
              <a:gd name="connsiteY183" fmla="*/ 5962919 h 6184462"/>
              <a:gd name="connsiteX184" fmla="*/ 2149731 w 6191980"/>
              <a:gd name="connsiteY184" fmla="*/ 5970428 h 6184462"/>
              <a:gd name="connsiteX185" fmla="*/ 2085897 w 6191980"/>
              <a:gd name="connsiteY185" fmla="*/ 5976061 h 6184462"/>
              <a:gd name="connsiteX186" fmla="*/ 2025819 w 6191980"/>
              <a:gd name="connsiteY186" fmla="*/ 5974184 h 6184462"/>
              <a:gd name="connsiteX187" fmla="*/ 1967617 w 6191980"/>
              <a:gd name="connsiteY187" fmla="*/ 5966674 h 6184462"/>
              <a:gd name="connsiteX188" fmla="*/ 1911291 w 6191980"/>
              <a:gd name="connsiteY188" fmla="*/ 5949776 h 6184462"/>
              <a:gd name="connsiteX189" fmla="*/ 1864354 w 6191980"/>
              <a:gd name="connsiteY189" fmla="*/ 5925368 h 6184462"/>
              <a:gd name="connsiteX190" fmla="*/ 1819293 w 6191980"/>
              <a:gd name="connsiteY190" fmla="*/ 5893450 h 6184462"/>
              <a:gd name="connsiteX191" fmla="*/ 1779867 w 6191980"/>
              <a:gd name="connsiteY191" fmla="*/ 5855901 h 6184462"/>
              <a:gd name="connsiteX192" fmla="*/ 1740438 w 6191980"/>
              <a:gd name="connsiteY192" fmla="*/ 5812719 h 6184462"/>
              <a:gd name="connsiteX193" fmla="*/ 1704766 w 6191980"/>
              <a:gd name="connsiteY193" fmla="*/ 5767659 h 6184462"/>
              <a:gd name="connsiteX194" fmla="*/ 1669094 w 6191980"/>
              <a:gd name="connsiteY194" fmla="*/ 5720721 h 6184462"/>
              <a:gd name="connsiteX195" fmla="*/ 1633422 w 6191980"/>
              <a:gd name="connsiteY195" fmla="*/ 5673785 h 6184462"/>
              <a:gd name="connsiteX196" fmla="*/ 1597750 w 6191980"/>
              <a:gd name="connsiteY196" fmla="*/ 5628725 h 6184462"/>
              <a:gd name="connsiteX197" fmla="*/ 1560199 w 6191980"/>
              <a:gd name="connsiteY197" fmla="*/ 5585543 h 6184462"/>
              <a:gd name="connsiteX198" fmla="*/ 1517016 w 6191980"/>
              <a:gd name="connsiteY198" fmla="*/ 5547992 h 6184462"/>
              <a:gd name="connsiteX199" fmla="*/ 1475711 w 6191980"/>
              <a:gd name="connsiteY199" fmla="*/ 5514197 h 6184462"/>
              <a:gd name="connsiteX200" fmla="*/ 1428774 w 6191980"/>
              <a:gd name="connsiteY200" fmla="*/ 5487914 h 6184462"/>
              <a:gd name="connsiteX201" fmla="*/ 1378082 w 6191980"/>
              <a:gd name="connsiteY201" fmla="*/ 5465383 h 6184462"/>
              <a:gd name="connsiteX202" fmla="*/ 1323635 w 6191980"/>
              <a:gd name="connsiteY202" fmla="*/ 5446609 h 6184462"/>
              <a:gd name="connsiteX203" fmla="*/ 1267309 w 6191980"/>
              <a:gd name="connsiteY203" fmla="*/ 5429711 h 6184462"/>
              <a:gd name="connsiteX204" fmla="*/ 1210986 w 6191980"/>
              <a:gd name="connsiteY204" fmla="*/ 5414691 h 6184462"/>
              <a:gd name="connsiteX205" fmla="*/ 1152783 w 6191980"/>
              <a:gd name="connsiteY205" fmla="*/ 5399670 h 6184462"/>
              <a:gd name="connsiteX206" fmla="*/ 1098336 w 6191980"/>
              <a:gd name="connsiteY206" fmla="*/ 5382773 h 6184462"/>
              <a:gd name="connsiteX207" fmla="*/ 1043887 w 6191980"/>
              <a:gd name="connsiteY207" fmla="*/ 5363998 h 6184462"/>
              <a:gd name="connsiteX208" fmla="*/ 993197 w 6191980"/>
              <a:gd name="connsiteY208" fmla="*/ 5341467 h 6184462"/>
              <a:gd name="connsiteX209" fmla="*/ 948135 w 6191980"/>
              <a:gd name="connsiteY209" fmla="*/ 5313305 h 6184462"/>
              <a:gd name="connsiteX210" fmla="*/ 906830 w 6191980"/>
              <a:gd name="connsiteY210" fmla="*/ 5279510 h 6184462"/>
              <a:gd name="connsiteX211" fmla="*/ 873037 w 6191980"/>
              <a:gd name="connsiteY211" fmla="*/ 5238207 h 6184462"/>
              <a:gd name="connsiteX212" fmla="*/ 844875 w 6191980"/>
              <a:gd name="connsiteY212" fmla="*/ 5193146 h 6184462"/>
              <a:gd name="connsiteX213" fmla="*/ 822344 w 6191980"/>
              <a:gd name="connsiteY213" fmla="*/ 5142453 h 6184462"/>
              <a:gd name="connsiteX214" fmla="*/ 803570 w 6191980"/>
              <a:gd name="connsiteY214" fmla="*/ 5088007 h 6184462"/>
              <a:gd name="connsiteX215" fmla="*/ 786672 w 6191980"/>
              <a:gd name="connsiteY215" fmla="*/ 5033560 h 6184462"/>
              <a:gd name="connsiteX216" fmla="*/ 771652 w 6191980"/>
              <a:gd name="connsiteY216" fmla="*/ 4975357 h 6184462"/>
              <a:gd name="connsiteX217" fmla="*/ 756631 w 6191980"/>
              <a:gd name="connsiteY217" fmla="*/ 4919033 h 6184462"/>
              <a:gd name="connsiteX218" fmla="*/ 739734 w 6191980"/>
              <a:gd name="connsiteY218" fmla="*/ 4862708 h 6184462"/>
              <a:gd name="connsiteX219" fmla="*/ 720959 w 6191980"/>
              <a:gd name="connsiteY219" fmla="*/ 4808259 h 6184462"/>
              <a:gd name="connsiteX220" fmla="*/ 698428 w 6191980"/>
              <a:gd name="connsiteY220" fmla="*/ 4757566 h 6184462"/>
              <a:gd name="connsiteX221" fmla="*/ 672143 w 6191980"/>
              <a:gd name="connsiteY221" fmla="*/ 4710630 h 6184462"/>
              <a:gd name="connsiteX222" fmla="*/ 638351 w 6191980"/>
              <a:gd name="connsiteY222" fmla="*/ 4669325 h 6184462"/>
              <a:gd name="connsiteX223" fmla="*/ 600799 w 6191980"/>
              <a:gd name="connsiteY223" fmla="*/ 4626142 h 6184462"/>
              <a:gd name="connsiteX224" fmla="*/ 557617 w 6191980"/>
              <a:gd name="connsiteY224" fmla="*/ 4588593 h 6184462"/>
              <a:gd name="connsiteX225" fmla="*/ 510678 w 6191980"/>
              <a:gd name="connsiteY225" fmla="*/ 4552921 h 6184462"/>
              <a:gd name="connsiteX226" fmla="*/ 463742 w 6191980"/>
              <a:gd name="connsiteY226" fmla="*/ 4517249 h 6184462"/>
              <a:gd name="connsiteX227" fmla="*/ 416805 w 6191980"/>
              <a:gd name="connsiteY227" fmla="*/ 4481577 h 6184462"/>
              <a:gd name="connsiteX228" fmla="*/ 371744 w 6191980"/>
              <a:gd name="connsiteY228" fmla="*/ 4445903 h 6184462"/>
              <a:gd name="connsiteX229" fmla="*/ 328562 w 6191980"/>
              <a:gd name="connsiteY229" fmla="*/ 4406477 h 6184462"/>
              <a:gd name="connsiteX230" fmla="*/ 291012 w 6191980"/>
              <a:gd name="connsiteY230" fmla="*/ 4367050 h 6184462"/>
              <a:gd name="connsiteX231" fmla="*/ 259096 w 6191980"/>
              <a:gd name="connsiteY231" fmla="*/ 4321989 h 6184462"/>
              <a:gd name="connsiteX232" fmla="*/ 234689 w 6191980"/>
              <a:gd name="connsiteY232" fmla="*/ 4275053 h 6184462"/>
              <a:gd name="connsiteX233" fmla="*/ 217791 w 6191980"/>
              <a:gd name="connsiteY233" fmla="*/ 4218729 h 6184462"/>
              <a:gd name="connsiteX234" fmla="*/ 210281 w 6191980"/>
              <a:gd name="connsiteY234" fmla="*/ 4160526 h 6184462"/>
              <a:gd name="connsiteX235" fmla="*/ 208402 w 6191980"/>
              <a:gd name="connsiteY235" fmla="*/ 4100444 h 6184462"/>
              <a:gd name="connsiteX236" fmla="*/ 214035 w 6191980"/>
              <a:gd name="connsiteY236" fmla="*/ 4036610 h 6184462"/>
              <a:gd name="connsiteX237" fmla="*/ 221545 w 6191980"/>
              <a:gd name="connsiteY237" fmla="*/ 3972776 h 6184462"/>
              <a:gd name="connsiteX238" fmla="*/ 230932 w 6191980"/>
              <a:gd name="connsiteY238" fmla="*/ 3908940 h 6184462"/>
              <a:gd name="connsiteX239" fmla="*/ 238443 w 6191980"/>
              <a:gd name="connsiteY239" fmla="*/ 3845106 h 6184462"/>
              <a:gd name="connsiteX240" fmla="*/ 242199 w 6191980"/>
              <a:gd name="connsiteY240" fmla="*/ 3781272 h 6184462"/>
              <a:gd name="connsiteX241" fmla="*/ 242199 w 6191980"/>
              <a:gd name="connsiteY241" fmla="*/ 3719313 h 6184462"/>
              <a:gd name="connsiteX242" fmla="*/ 234689 w 6191980"/>
              <a:gd name="connsiteY242" fmla="*/ 3661113 h 6184462"/>
              <a:gd name="connsiteX243" fmla="*/ 219668 w 6191980"/>
              <a:gd name="connsiteY243" fmla="*/ 3602910 h 6184462"/>
              <a:gd name="connsiteX244" fmla="*/ 197138 w 6191980"/>
              <a:gd name="connsiteY244" fmla="*/ 3548461 h 6184462"/>
              <a:gd name="connsiteX245" fmla="*/ 168976 w 6191980"/>
              <a:gd name="connsiteY245" fmla="*/ 3492137 h 6184462"/>
              <a:gd name="connsiteX246" fmla="*/ 137057 w 6191980"/>
              <a:gd name="connsiteY246" fmla="*/ 3435814 h 6184462"/>
              <a:gd name="connsiteX247" fmla="*/ 103264 w 6191980"/>
              <a:gd name="connsiteY247" fmla="*/ 3379488 h 6184462"/>
              <a:gd name="connsiteX248" fmla="*/ 71346 w 6191980"/>
              <a:gd name="connsiteY248" fmla="*/ 3325039 h 6184462"/>
              <a:gd name="connsiteX249" fmla="*/ 43182 w 6191980"/>
              <a:gd name="connsiteY249" fmla="*/ 3266839 h 6184462"/>
              <a:gd name="connsiteX250" fmla="*/ 20654 w 6191980"/>
              <a:gd name="connsiteY250" fmla="*/ 3210513 h 6184462"/>
              <a:gd name="connsiteX251" fmla="*/ 5634 w 6191980"/>
              <a:gd name="connsiteY251" fmla="*/ 3152310 h 6184462"/>
              <a:gd name="connsiteX252" fmla="*/ 0 w 6191980"/>
              <a:gd name="connsiteY252" fmla="*/ 3092230 h 6184462"/>
              <a:gd name="connsiteX253" fmla="*/ 5634 w 6191980"/>
              <a:gd name="connsiteY253" fmla="*/ 3032152 h 6184462"/>
              <a:gd name="connsiteX254" fmla="*/ 20654 w 6191980"/>
              <a:gd name="connsiteY254" fmla="*/ 2973950 h 6184462"/>
              <a:gd name="connsiteX255" fmla="*/ 43182 w 6191980"/>
              <a:gd name="connsiteY255" fmla="*/ 2917624 h 6184462"/>
              <a:gd name="connsiteX256" fmla="*/ 71346 w 6191980"/>
              <a:gd name="connsiteY256" fmla="*/ 2859423 h 6184462"/>
              <a:gd name="connsiteX257" fmla="*/ 103264 w 6191980"/>
              <a:gd name="connsiteY257" fmla="*/ 2804974 h 6184462"/>
              <a:gd name="connsiteX258" fmla="*/ 137057 w 6191980"/>
              <a:gd name="connsiteY258" fmla="*/ 2748651 h 6184462"/>
              <a:gd name="connsiteX259" fmla="*/ 168976 w 6191980"/>
              <a:gd name="connsiteY259" fmla="*/ 2692325 h 6184462"/>
              <a:gd name="connsiteX260" fmla="*/ 197138 w 6191980"/>
              <a:gd name="connsiteY260" fmla="*/ 2636001 h 6184462"/>
              <a:gd name="connsiteX261" fmla="*/ 219668 w 6191980"/>
              <a:gd name="connsiteY261" fmla="*/ 2581552 h 6184462"/>
              <a:gd name="connsiteX262" fmla="*/ 234689 w 6191980"/>
              <a:gd name="connsiteY262" fmla="*/ 2523350 h 6184462"/>
              <a:gd name="connsiteX263" fmla="*/ 242199 w 6191980"/>
              <a:gd name="connsiteY263" fmla="*/ 2465149 h 6184462"/>
              <a:gd name="connsiteX264" fmla="*/ 242199 w 6191980"/>
              <a:gd name="connsiteY264" fmla="*/ 2403192 h 6184462"/>
              <a:gd name="connsiteX265" fmla="*/ 238443 w 6191980"/>
              <a:gd name="connsiteY265" fmla="*/ 2339356 h 6184462"/>
              <a:gd name="connsiteX266" fmla="*/ 230932 w 6191980"/>
              <a:gd name="connsiteY266" fmla="*/ 2275522 h 6184462"/>
              <a:gd name="connsiteX267" fmla="*/ 221545 w 6191980"/>
              <a:gd name="connsiteY267" fmla="*/ 2211686 h 6184462"/>
              <a:gd name="connsiteX268" fmla="*/ 214035 w 6191980"/>
              <a:gd name="connsiteY268" fmla="*/ 2147852 h 6184462"/>
              <a:gd name="connsiteX269" fmla="*/ 208402 w 6191980"/>
              <a:gd name="connsiteY269" fmla="*/ 2084018 h 6184462"/>
              <a:gd name="connsiteX270" fmla="*/ 210281 w 6191980"/>
              <a:gd name="connsiteY270" fmla="*/ 2023938 h 6184462"/>
              <a:gd name="connsiteX271" fmla="*/ 217791 w 6191980"/>
              <a:gd name="connsiteY271" fmla="*/ 1965736 h 6184462"/>
              <a:gd name="connsiteX272" fmla="*/ 234689 w 6191980"/>
              <a:gd name="connsiteY272" fmla="*/ 1909410 h 6184462"/>
              <a:gd name="connsiteX273" fmla="*/ 259096 w 6191980"/>
              <a:gd name="connsiteY273" fmla="*/ 1862474 h 6184462"/>
              <a:gd name="connsiteX274" fmla="*/ 291012 w 6191980"/>
              <a:gd name="connsiteY274" fmla="*/ 1817414 h 6184462"/>
              <a:gd name="connsiteX275" fmla="*/ 328562 w 6191980"/>
              <a:gd name="connsiteY275" fmla="*/ 1777986 h 6184462"/>
              <a:gd name="connsiteX276" fmla="*/ 371744 w 6191980"/>
              <a:gd name="connsiteY276" fmla="*/ 1738560 h 6184462"/>
              <a:gd name="connsiteX277" fmla="*/ 416805 w 6191980"/>
              <a:gd name="connsiteY277" fmla="*/ 1702885 h 6184462"/>
              <a:gd name="connsiteX278" fmla="*/ 463742 w 6191980"/>
              <a:gd name="connsiteY278" fmla="*/ 1667213 h 6184462"/>
              <a:gd name="connsiteX279" fmla="*/ 510678 w 6191980"/>
              <a:gd name="connsiteY279" fmla="*/ 1631541 h 6184462"/>
              <a:gd name="connsiteX280" fmla="*/ 557617 w 6191980"/>
              <a:gd name="connsiteY280" fmla="*/ 1595869 h 6184462"/>
              <a:gd name="connsiteX281" fmla="*/ 600799 w 6191980"/>
              <a:gd name="connsiteY281" fmla="*/ 1558320 h 6184462"/>
              <a:gd name="connsiteX282" fmla="*/ 638351 w 6191980"/>
              <a:gd name="connsiteY282" fmla="*/ 1515138 h 6184462"/>
              <a:gd name="connsiteX283" fmla="*/ 672143 w 6191980"/>
              <a:gd name="connsiteY283" fmla="*/ 1473832 h 6184462"/>
              <a:gd name="connsiteX284" fmla="*/ 698428 w 6191980"/>
              <a:gd name="connsiteY284" fmla="*/ 1426896 h 6184462"/>
              <a:gd name="connsiteX285" fmla="*/ 720959 w 6191980"/>
              <a:gd name="connsiteY285" fmla="*/ 1376203 h 6184462"/>
              <a:gd name="connsiteX286" fmla="*/ 739734 w 6191980"/>
              <a:gd name="connsiteY286" fmla="*/ 1321755 h 6184462"/>
              <a:gd name="connsiteX287" fmla="*/ 756631 w 6191980"/>
              <a:gd name="connsiteY287" fmla="*/ 1265429 h 6184462"/>
              <a:gd name="connsiteX288" fmla="*/ 771652 w 6191980"/>
              <a:gd name="connsiteY288" fmla="*/ 1209105 h 6184462"/>
              <a:gd name="connsiteX289" fmla="*/ 786672 w 6191980"/>
              <a:gd name="connsiteY289" fmla="*/ 1150903 h 6184462"/>
              <a:gd name="connsiteX290" fmla="*/ 803570 w 6191980"/>
              <a:gd name="connsiteY290" fmla="*/ 1096456 h 6184462"/>
              <a:gd name="connsiteX291" fmla="*/ 822344 w 6191980"/>
              <a:gd name="connsiteY291" fmla="*/ 1042007 h 6184462"/>
              <a:gd name="connsiteX292" fmla="*/ 844875 w 6191980"/>
              <a:gd name="connsiteY292" fmla="*/ 991317 h 6184462"/>
              <a:gd name="connsiteX293" fmla="*/ 873037 w 6191980"/>
              <a:gd name="connsiteY293" fmla="*/ 946257 h 6184462"/>
              <a:gd name="connsiteX294" fmla="*/ 906830 w 6191980"/>
              <a:gd name="connsiteY294" fmla="*/ 904952 h 6184462"/>
              <a:gd name="connsiteX295" fmla="*/ 948135 w 6191980"/>
              <a:gd name="connsiteY295" fmla="*/ 871157 h 6184462"/>
              <a:gd name="connsiteX296" fmla="*/ 993197 w 6191980"/>
              <a:gd name="connsiteY296" fmla="*/ 842995 h 6184462"/>
              <a:gd name="connsiteX297" fmla="*/ 1043887 w 6191980"/>
              <a:gd name="connsiteY297" fmla="*/ 820464 h 6184462"/>
              <a:gd name="connsiteX298" fmla="*/ 1098336 w 6191980"/>
              <a:gd name="connsiteY298" fmla="*/ 801690 h 6184462"/>
              <a:gd name="connsiteX299" fmla="*/ 1152783 w 6191980"/>
              <a:gd name="connsiteY299" fmla="*/ 784792 h 6184462"/>
              <a:gd name="connsiteX300" fmla="*/ 1210986 w 6191980"/>
              <a:gd name="connsiteY300" fmla="*/ 769772 h 6184462"/>
              <a:gd name="connsiteX301" fmla="*/ 1267309 w 6191980"/>
              <a:gd name="connsiteY301" fmla="*/ 754751 h 6184462"/>
              <a:gd name="connsiteX302" fmla="*/ 1323635 w 6191980"/>
              <a:gd name="connsiteY302" fmla="*/ 737854 h 6184462"/>
              <a:gd name="connsiteX303" fmla="*/ 1378082 w 6191980"/>
              <a:gd name="connsiteY303" fmla="*/ 719079 h 6184462"/>
              <a:gd name="connsiteX304" fmla="*/ 1428774 w 6191980"/>
              <a:gd name="connsiteY304" fmla="*/ 696549 h 6184462"/>
              <a:gd name="connsiteX305" fmla="*/ 1475711 w 6191980"/>
              <a:gd name="connsiteY305" fmla="*/ 670266 h 6184462"/>
              <a:gd name="connsiteX306" fmla="*/ 1517016 w 6191980"/>
              <a:gd name="connsiteY306" fmla="*/ 636471 h 6184462"/>
              <a:gd name="connsiteX307" fmla="*/ 1560199 w 6191980"/>
              <a:gd name="connsiteY307" fmla="*/ 598919 h 6184462"/>
              <a:gd name="connsiteX308" fmla="*/ 1597750 w 6191980"/>
              <a:gd name="connsiteY308" fmla="*/ 555737 h 6184462"/>
              <a:gd name="connsiteX309" fmla="*/ 1633422 w 6191980"/>
              <a:gd name="connsiteY309" fmla="*/ 510678 h 6184462"/>
              <a:gd name="connsiteX310" fmla="*/ 1669094 w 6191980"/>
              <a:gd name="connsiteY310" fmla="*/ 463741 h 6184462"/>
              <a:gd name="connsiteX311" fmla="*/ 1704766 w 6191980"/>
              <a:gd name="connsiteY311" fmla="*/ 416803 h 6184462"/>
              <a:gd name="connsiteX312" fmla="*/ 1740438 w 6191980"/>
              <a:gd name="connsiteY312" fmla="*/ 371743 h 6184462"/>
              <a:gd name="connsiteX313" fmla="*/ 1779867 w 6191980"/>
              <a:gd name="connsiteY313" fmla="*/ 328561 h 6184462"/>
              <a:gd name="connsiteX314" fmla="*/ 1819293 w 6191980"/>
              <a:gd name="connsiteY314" fmla="*/ 291012 h 6184462"/>
              <a:gd name="connsiteX315" fmla="*/ 1864354 w 6191980"/>
              <a:gd name="connsiteY315" fmla="*/ 259094 h 6184462"/>
              <a:gd name="connsiteX316" fmla="*/ 1911291 w 6191980"/>
              <a:gd name="connsiteY316" fmla="*/ 234686 h 6184462"/>
              <a:gd name="connsiteX317" fmla="*/ 1967617 w 6191980"/>
              <a:gd name="connsiteY317" fmla="*/ 217789 h 6184462"/>
              <a:gd name="connsiteX318" fmla="*/ 2025819 w 6191980"/>
              <a:gd name="connsiteY318" fmla="*/ 210279 h 6184462"/>
              <a:gd name="connsiteX319" fmla="*/ 2085897 w 6191980"/>
              <a:gd name="connsiteY319" fmla="*/ 208401 h 6184462"/>
              <a:gd name="connsiteX320" fmla="*/ 2149731 w 6191980"/>
              <a:gd name="connsiteY320" fmla="*/ 214035 h 6184462"/>
              <a:gd name="connsiteX321" fmla="*/ 2213567 w 6191980"/>
              <a:gd name="connsiteY321" fmla="*/ 221545 h 6184462"/>
              <a:gd name="connsiteX322" fmla="*/ 2277403 w 6191980"/>
              <a:gd name="connsiteY322" fmla="*/ 230932 h 6184462"/>
              <a:gd name="connsiteX323" fmla="*/ 2341237 w 6191980"/>
              <a:gd name="connsiteY323" fmla="*/ 238443 h 6184462"/>
              <a:gd name="connsiteX324" fmla="*/ 2405071 w 6191980"/>
              <a:gd name="connsiteY324" fmla="*/ 242197 h 6184462"/>
              <a:gd name="connsiteX325" fmla="*/ 2467030 w 6191980"/>
              <a:gd name="connsiteY325" fmla="*/ 242197 h 6184462"/>
              <a:gd name="connsiteX326" fmla="*/ 2525233 w 6191980"/>
              <a:gd name="connsiteY326" fmla="*/ 234686 h 6184462"/>
              <a:gd name="connsiteX327" fmla="*/ 2583436 w 6191980"/>
              <a:gd name="connsiteY327" fmla="*/ 219666 h 6184462"/>
              <a:gd name="connsiteX328" fmla="*/ 2639760 w 6191980"/>
              <a:gd name="connsiteY328" fmla="*/ 197137 h 6184462"/>
              <a:gd name="connsiteX329" fmla="*/ 2696083 w 6191980"/>
              <a:gd name="connsiteY329" fmla="*/ 167096 h 6184462"/>
              <a:gd name="connsiteX330" fmla="*/ 2752409 w 6191980"/>
              <a:gd name="connsiteY330" fmla="*/ 137057 h 6184462"/>
              <a:gd name="connsiteX331" fmla="*/ 2808733 w 6191980"/>
              <a:gd name="connsiteY331" fmla="*/ 103262 h 6184462"/>
              <a:gd name="connsiteX332" fmla="*/ 2863182 w 6191980"/>
              <a:gd name="connsiteY332" fmla="*/ 71344 h 6184462"/>
              <a:gd name="connsiteX333" fmla="*/ 2921385 w 6191980"/>
              <a:gd name="connsiteY333" fmla="*/ 43182 h 6184462"/>
              <a:gd name="connsiteX334" fmla="*/ 2977708 w 6191980"/>
              <a:gd name="connsiteY334" fmla="*/ 20652 h 6184462"/>
              <a:gd name="connsiteX335" fmla="*/ 3035911 w 6191980"/>
              <a:gd name="connsiteY335" fmla="*/ 5631 h 61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6191980" h="6184462">
                <a:moveTo>
                  <a:pt x="3095991" y="0"/>
                </a:moveTo>
                <a:lnTo>
                  <a:pt x="3156069" y="5631"/>
                </a:lnTo>
                <a:lnTo>
                  <a:pt x="3214272" y="20652"/>
                </a:lnTo>
                <a:lnTo>
                  <a:pt x="3270598" y="43182"/>
                </a:lnTo>
                <a:lnTo>
                  <a:pt x="3328798" y="71344"/>
                </a:lnTo>
                <a:lnTo>
                  <a:pt x="3383247" y="103262"/>
                </a:lnTo>
                <a:lnTo>
                  <a:pt x="3439573" y="137057"/>
                </a:lnTo>
                <a:lnTo>
                  <a:pt x="3495897" y="167096"/>
                </a:lnTo>
                <a:lnTo>
                  <a:pt x="3552221" y="197137"/>
                </a:lnTo>
                <a:lnTo>
                  <a:pt x="3606669" y="219666"/>
                </a:lnTo>
                <a:lnTo>
                  <a:pt x="3666749" y="234686"/>
                </a:lnTo>
                <a:lnTo>
                  <a:pt x="3724950" y="242197"/>
                </a:lnTo>
                <a:lnTo>
                  <a:pt x="3786907" y="242197"/>
                </a:lnTo>
                <a:lnTo>
                  <a:pt x="3850743" y="238443"/>
                </a:lnTo>
                <a:lnTo>
                  <a:pt x="3914577" y="230932"/>
                </a:lnTo>
                <a:lnTo>
                  <a:pt x="3978413" y="221545"/>
                </a:lnTo>
                <a:lnTo>
                  <a:pt x="4042247" y="214035"/>
                </a:lnTo>
                <a:lnTo>
                  <a:pt x="4106083" y="208401"/>
                </a:lnTo>
                <a:lnTo>
                  <a:pt x="4166161" y="210279"/>
                </a:lnTo>
                <a:lnTo>
                  <a:pt x="4224364" y="217789"/>
                </a:lnTo>
                <a:lnTo>
                  <a:pt x="4280690" y="234686"/>
                </a:lnTo>
                <a:lnTo>
                  <a:pt x="4327628" y="259094"/>
                </a:lnTo>
                <a:lnTo>
                  <a:pt x="4372686" y="291012"/>
                </a:lnTo>
                <a:lnTo>
                  <a:pt x="4412114" y="328561"/>
                </a:lnTo>
                <a:lnTo>
                  <a:pt x="4451542" y="371743"/>
                </a:lnTo>
                <a:lnTo>
                  <a:pt x="4487214" y="416803"/>
                </a:lnTo>
                <a:lnTo>
                  <a:pt x="4522886" y="463741"/>
                </a:lnTo>
                <a:lnTo>
                  <a:pt x="4558559" y="510678"/>
                </a:lnTo>
                <a:lnTo>
                  <a:pt x="4594231" y="555737"/>
                </a:lnTo>
                <a:lnTo>
                  <a:pt x="4631782" y="598919"/>
                </a:lnTo>
                <a:lnTo>
                  <a:pt x="4674964" y="636471"/>
                </a:lnTo>
                <a:lnTo>
                  <a:pt x="4716270" y="670266"/>
                </a:lnTo>
                <a:lnTo>
                  <a:pt x="4763206" y="696549"/>
                </a:lnTo>
                <a:lnTo>
                  <a:pt x="4813899" y="719079"/>
                </a:lnTo>
                <a:lnTo>
                  <a:pt x="4868345" y="737854"/>
                </a:lnTo>
                <a:lnTo>
                  <a:pt x="4924669" y="754751"/>
                </a:lnTo>
                <a:lnTo>
                  <a:pt x="4980995" y="769772"/>
                </a:lnTo>
                <a:lnTo>
                  <a:pt x="5039198" y="784792"/>
                </a:lnTo>
                <a:lnTo>
                  <a:pt x="5093644" y="801690"/>
                </a:lnTo>
                <a:lnTo>
                  <a:pt x="5148091" y="820464"/>
                </a:lnTo>
                <a:lnTo>
                  <a:pt x="5198784" y="842995"/>
                </a:lnTo>
                <a:lnTo>
                  <a:pt x="5243845" y="871157"/>
                </a:lnTo>
                <a:lnTo>
                  <a:pt x="5285151" y="904952"/>
                </a:lnTo>
                <a:lnTo>
                  <a:pt x="5318944" y="946257"/>
                </a:lnTo>
                <a:lnTo>
                  <a:pt x="5347108" y="991317"/>
                </a:lnTo>
                <a:lnTo>
                  <a:pt x="5369636" y="1042007"/>
                </a:lnTo>
                <a:lnTo>
                  <a:pt x="5388410" y="1096456"/>
                </a:lnTo>
                <a:lnTo>
                  <a:pt x="5405308" y="1150903"/>
                </a:lnTo>
                <a:lnTo>
                  <a:pt x="5420328" y="1209105"/>
                </a:lnTo>
                <a:lnTo>
                  <a:pt x="5435349" y="1265429"/>
                </a:lnTo>
                <a:lnTo>
                  <a:pt x="5452246" y="1321755"/>
                </a:lnTo>
                <a:lnTo>
                  <a:pt x="5471021" y="1376203"/>
                </a:lnTo>
                <a:lnTo>
                  <a:pt x="5493550" y="1426896"/>
                </a:lnTo>
                <a:lnTo>
                  <a:pt x="5519836" y="1473832"/>
                </a:lnTo>
                <a:lnTo>
                  <a:pt x="5553632" y="1515138"/>
                </a:lnTo>
                <a:lnTo>
                  <a:pt x="5591181" y="1558320"/>
                </a:lnTo>
                <a:lnTo>
                  <a:pt x="5634364" y="1595869"/>
                </a:lnTo>
                <a:lnTo>
                  <a:pt x="5679425" y="1631541"/>
                </a:lnTo>
                <a:lnTo>
                  <a:pt x="5728238" y="1667213"/>
                </a:lnTo>
                <a:lnTo>
                  <a:pt x="5775175" y="1702885"/>
                </a:lnTo>
                <a:lnTo>
                  <a:pt x="5820236" y="1738560"/>
                </a:lnTo>
                <a:lnTo>
                  <a:pt x="5863416" y="1777986"/>
                </a:lnTo>
                <a:lnTo>
                  <a:pt x="5900968" y="1817414"/>
                </a:lnTo>
                <a:lnTo>
                  <a:pt x="5932886" y="1862474"/>
                </a:lnTo>
                <a:lnTo>
                  <a:pt x="5957294" y="1909410"/>
                </a:lnTo>
                <a:lnTo>
                  <a:pt x="5974191" y="1965736"/>
                </a:lnTo>
                <a:lnTo>
                  <a:pt x="5981700" y="2023938"/>
                </a:lnTo>
                <a:lnTo>
                  <a:pt x="5983578" y="2084018"/>
                </a:lnTo>
                <a:lnTo>
                  <a:pt x="5977945" y="2147852"/>
                </a:lnTo>
                <a:lnTo>
                  <a:pt x="5970435" y="2211686"/>
                </a:lnTo>
                <a:lnTo>
                  <a:pt x="5961048" y="2275522"/>
                </a:lnTo>
                <a:lnTo>
                  <a:pt x="5953538" y="2339356"/>
                </a:lnTo>
                <a:lnTo>
                  <a:pt x="5949784" y="2403192"/>
                </a:lnTo>
                <a:lnTo>
                  <a:pt x="5949784" y="2465149"/>
                </a:lnTo>
                <a:lnTo>
                  <a:pt x="5957294" y="2523350"/>
                </a:lnTo>
                <a:lnTo>
                  <a:pt x="5972312" y="2581552"/>
                </a:lnTo>
                <a:lnTo>
                  <a:pt x="5994843" y="2636001"/>
                </a:lnTo>
                <a:lnTo>
                  <a:pt x="6024884" y="2692325"/>
                </a:lnTo>
                <a:lnTo>
                  <a:pt x="6054922" y="2748651"/>
                </a:lnTo>
                <a:lnTo>
                  <a:pt x="6088718" y="2804974"/>
                </a:lnTo>
                <a:lnTo>
                  <a:pt x="6120634" y="2859423"/>
                </a:lnTo>
                <a:lnTo>
                  <a:pt x="6148798" y="2917624"/>
                </a:lnTo>
                <a:lnTo>
                  <a:pt x="6171326" y="2973950"/>
                </a:lnTo>
                <a:lnTo>
                  <a:pt x="6186347" y="3032152"/>
                </a:lnTo>
                <a:lnTo>
                  <a:pt x="6191980" y="3092230"/>
                </a:lnTo>
                <a:lnTo>
                  <a:pt x="6186347" y="3152310"/>
                </a:lnTo>
                <a:lnTo>
                  <a:pt x="6171326" y="3210513"/>
                </a:lnTo>
                <a:lnTo>
                  <a:pt x="6148798" y="3266839"/>
                </a:lnTo>
                <a:lnTo>
                  <a:pt x="6120634" y="3325039"/>
                </a:lnTo>
                <a:lnTo>
                  <a:pt x="6088718" y="3379488"/>
                </a:lnTo>
                <a:lnTo>
                  <a:pt x="6054922" y="3435814"/>
                </a:lnTo>
                <a:lnTo>
                  <a:pt x="6024884" y="3492137"/>
                </a:lnTo>
                <a:lnTo>
                  <a:pt x="5994843" y="3548461"/>
                </a:lnTo>
                <a:lnTo>
                  <a:pt x="5972312" y="3602910"/>
                </a:lnTo>
                <a:lnTo>
                  <a:pt x="5957294" y="3661113"/>
                </a:lnTo>
                <a:lnTo>
                  <a:pt x="5949784" y="3719313"/>
                </a:lnTo>
                <a:lnTo>
                  <a:pt x="5949784" y="3781272"/>
                </a:lnTo>
                <a:lnTo>
                  <a:pt x="5953538" y="3845106"/>
                </a:lnTo>
                <a:lnTo>
                  <a:pt x="5961048" y="3908940"/>
                </a:lnTo>
                <a:lnTo>
                  <a:pt x="5970435" y="3972776"/>
                </a:lnTo>
                <a:lnTo>
                  <a:pt x="5977945" y="4036610"/>
                </a:lnTo>
                <a:lnTo>
                  <a:pt x="5983578" y="4100444"/>
                </a:lnTo>
                <a:lnTo>
                  <a:pt x="5981700" y="4160526"/>
                </a:lnTo>
                <a:lnTo>
                  <a:pt x="5974191" y="4218729"/>
                </a:lnTo>
                <a:lnTo>
                  <a:pt x="5957294" y="4275053"/>
                </a:lnTo>
                <a:lnTo>
                  <a:pt x="5932886" y="4321989"/>
                </a:lnTo>
                <a:lnTo>
                  <a:pt x="5900968" y="4367050"/>
                </a:lnTo>
                <a:lnTo>
                  <a:pt x="5863416" y="4406477"/>
                </a:lnTo>
                <a:lnTo>
                  <a:pt x="5820236" y="4445903"/>
                </a:lnTo>
                <a:lnTo>
                  <a:pt x="5775175" y="4481577"/>
                </a:lnTo>
                <a:lnTo>
                  <a:pt x="5728238" y="4517249"/>
                </a:lnTo>
                <a:lnTo>
                  <a:pt x="5679425" y="4552921"/>
                </a:lnTo>
                <a:lnTo>
                  <a:pt x="5634364" y="4588593"/>
                </a:lnTo>
                <a:lnTo>
                  <a:pt x="5591181" y="4626142"/>
                </a:lnTo>
                <a:lnTo>
                  <a:pt x="5553632" y="4669325"/>
                </a:lnTo>
                <a:lnTo>
                  <a:pt x="5519836" y="4710630"/>
                </a:lnTo>
                <a:lnTo>
                  <a:pt x="5493550" y="4757566"/>
                </a:lnTo>
                <a:lnTo>
                  <a:pt x="5471021" y="4808259"/>
                </a:lnTo>
                <a:lnTo>
                  <a:pt x="5452246" y="4862708"/>
                </a:lnTo>
                <a:lnTo>
                  <a:pt x="5435349" y="4919033"/>
                </a:lnTo>
                <a:lnTo>
                  <a:pt x="5420328" y="4975357"/>
                </a:lnTo>
                <a:lnTo>
                  <a:pt x="5405308" y="5033560"/>
                </a:lnTo>
                <a:lnTo>
                  <a:pt x="5388410" y="5088007"/>
                </a:lnTo>
                <a:lnTo>
                  <a:pt x="5369636" y="5142453"/>
                </a:lnTo>
                <a:lnTo>
                  <a:pt x="5347108" y="5193146"/>
                </a:lnTo>
                <a:lnTo>
                  <a:pt x="5318944" y="5238207"/>
                </a:lnTo>
                <a:lnTo>
                  <a:pt x="5285151" y="5279510"/>
                </a:lnTo>
                <a:lnTo>
                  <a:pt x="5243845" y="5313305"/>
                </a:lnTo>
                <a:lnTo>
                  <a:pt x="5198784" y="5341467"/>
                </a:lnTo>
                <a:lnTo>
                  <a:pt x="5148091" y="5363998"/>
                </a:lnTo>
                <a:lnTo>
                  <a:pt x="5093644" y="5382773"/>
                </a:lnTo>
                <a:lnTo>
                  <a:pt x="5039198" y="5399670"/>
                </a:lnTo>
                <a:lnTo>
                  <a:pt x="4980995" y="5414691"/>
                </a:lnTo>
                <a:lnTo>
                  <a:pt x="4924669" y="5429711"/>
                </a:lnTo>
                <a:lnTo>
                  <a:pt x="4868345" y="5446609"/>
                </a:lnTo>
                <a:lnTo>
                  <a:pt x="4813899" y="5465383"/>
                </a:lnTo>
                <a:lnTo>
                  <a:pt x="4763206" y="5487914"/>
                </a:lnTo>
                <a:lnTo>
                  <a:pt x="4716270" y="5514197"/>
                </a:lnTo>
                <a:lnTo>
                  <a:pt x="4674964" y="5547992"/>
                </a:lnTo>
                <a:lnTo>
                  <a:pt x="4631782" y="5585543"/>
                </a:lnTo>
                <a:lnTo>
                  <a:pt x="4594231" y="5628725"/>
                </a:lnTo>
                <a:lnTo>
                  <a:pt x="4558559" y="5673785"/>
                </a:lnTo>
                <a:lnTo>
                  <a:pt x="4522886" y="5720721"/>
                </a:lnTo>
                <a:lnTo>
                  <a:pt x="4487214" y="5767659"/>
                </a:lnTo>
                <a:lnTo>
                  <a:pt x="4451542" y="5812719"/>
                </a:lnTo>
                <a:lnTo>
                  <a:pt x="4412114" y="5855901"/>
                </a:lnTo>
                <a:lnTo>
                  <a:pt x="4372686" y="5893450"/>
                </a:lnTo>
                <a:lnTo>
                  <a:pt x="4327628" y="5925368"/>
                </a:lnTo>
                <a:lnTo>
                  <a:pt x="4280690" y="5949776"/>
                </a:lnTo>
                <a:lnTo>
                  <a:pt x="4224364" y="5966674"/>
                </a:lnTo>
                <a:lnTo>
                  <a:pt x="4166161" y="5974184"/>
                </a:lnTo>
                <a:lnTo>
                  <a:pt x="4106083" y="5976061"/>
                </a:lnTo>
                <a:lnTo>
                  <a:pt x="4042247" y="5970428"/>
                </a:lnTo>
                <a:lnTo>
                  <a:pt x="3978413" y="5962919"/>
                </a:lnTo>
                <a:lnTo>
                  <a:pt x="3914577" y="5953530"/>
                </a:lnTo>
                <a:lnTo>
                  <a:pt x="3850743" y="5946022"/>
                </a:lnTo>
                <a:lnTo>
                  <a:pt x="3786907" y="5942266"/>
                </a:lnTo>
                <a:lnTo>
                  <a:pt x="3724950" y="5942266"/>
                </a:lnTo>
                <a:lnTo>
                  <a:pt x="3666749" y="5949776"/>
                </a:lnTo>
                <a:lnTo>
                  <a:pt x="3606669" y="5964797"/>
                </a:lnTo>
                <a:lnTo>
                  <a:pt x="3552221" y="5987325"/>
                </a:lnTo>
                <a:lnTo>
                  <a:pt x="3495897" y="6017366"/>
                </a:lnTo>
                <a:lnTo>
                  <a:pt x="3439573" y="6047407"/>
                </a:lnTo>
                <a:lnTo>
                  <a:pt x="3383247" y="6081200"/>
                </a:lnTo>
                <a:lnTo>
                  <a:pt x="3328798" y="6113118"/>
                </a:lnTo>
                <a:lnTo>
                  <a:pt x="3270598" y="6141280"/>
                </a:lnTo>
                <a:lnTo>
                  <a:pt x="3214272" y="6163811"/>
                </a:lnTo>
                <a:lnTo>
                  <a:pt x="3156069" y="6178831"/>
                </a:lnTo>
                <a:lnTo>
                  <a:pt x="3095991" y="6184462"/>
                </a:lnTo>
                <a:lnTo>
                  <a:pt x="3035911" y="6178831"/>
                </a:lnTo>
                <a:lnTo>
                  <a:pt x="2977708" y="6163811"/>
                </a:lnTo>
                <a:lnTo>
                  <a:pt x="2921385" y="6141280"/>
                </a:lnTo>
                <a:lnTo>
                  <a:pt x="2863182" y="6113118"/>
                </a:lnTo>
                <a:lnTo>
                  <a:pt x="2808733" y="6081200"/>
                </a:lnTo>
                <a:lnTo>
                  <a:pt x="2752409" y="6047407"/>
                </a:lnTo>
                <a:lnTo>
                  <a:pt x="2696083" y="6017366"/>
                </a:lnTo>
                <a:lnTo>
                  <a:pt x="2639760" y="5987325"/>
                </a:lnTo>
                <a:lnTo>
                  <a:pt x="2583436" y="5964797"/>
                </a:lnTo>
                <a:lnTo>
                  <a:pt x="2525233" y="5949776"/>
                </a:lnTo>
                <a:lnTo>
                  <a:pt x="2467030" y="5942266"/>
                </a:lnTo>
                <a:lnTo>
                  <a:pt x="2405071" y="5942266"/>
                </a:lnTo>
                <a:lnTo>
                  <a:pt x="2341237" y="5946022"/>
                </a:lnTo>
                <a:lnTo>
                  <a:pt x="2277403" y="5953530"/>
                </a:lnTo>
                <a:lnTo>
                  <a:pt x="2213567" y="5962919"/>
                </a:lnTo>
                <a:lnTo>
                  <a:pt x="2149731" y="5970428"/>
                </a:lnTo>
                <a:lnTo>
                  <a:pt x="2085897" y="5976061"/>
                </a:lnTo>
                <a:lnTo>
                  <a:pt x="2025819" y="5974184"/>
                </a:lnTo>
                <a:lnTo>
                  <a:pt x="1967617" y="5966674"/>
                </a:lnTo>
                <a:lnTo>
                  <a:pt x="1911291" y="5949776"/>
                </a:lnTo>
                <a:lnTo>
                  <a:pt x="1864354" y="5925368"/>
                </a:lnTo>
                <a:lnTo>
                  <a:pt x="1819293" y="5893450"/>
                </a:lnTo>
                <a:lnTo>
                  <a:pt x="1779867" y="5855901"/>
                </a:lnTo>
                <a:lnTo>
                  <a:pt x="1740438" y="5812719"/>
                </a:lnTo>
                <a:lnTo>
                  <a:pt x="1704766" y="5767659"/>
                </a:lnTo>
                <a:lnTo>
                  <a:pt x="1669094" y="5720721"/>
                </a:lnTo>
                <a:lnTo>
                  <a:pt x="1633422" y="5673785"/>
                </a:lnTo>
                <a:lnTo>
                  <a:pt x="1597750" y="5628725"/>
                </a:lnTo>
                <a:lnTo>
                  <a:pt x="1560199" y="5585543"/>
                </a:lnTo>
                <a:lnTo>
                  <a:pt x="1517016" y="5547992"/>
                </a:lnTo>
                <a:lnTo>
                  <a:pt x="1475711" y="5514197"/>
                </a:lnTo>
                <a:lnTo>
                  <a:pt x="1428774" y="5487914"/>
                </a:lnTo>
                <a:lnTo>
                  <a:pt x="1378082" y="5465383"/>
                </a:lnTo>
                <a:lnTo>
                  <a:pt x="1323635" y="5446609"/>
                </a:lnTo>
                <a:lnTo>
                  <a:pt x="1267309" y="5429711"/>
                </a:lnTo>
                <a:lnTo>
                  <a:pt x="1210986" y="5414691"/>
                </a:lnTo>
                <a:lnTo>
                  <a:pt x="1152783" y="5399670"/>
                </a:lnTo>
                <a:lnTo>
                  <a:pt x="1098336" y="5382773"/>
                </a:lnTo>
                <a:lnTo>
                  <a:pt x="1043887" y="5363998"/>
                </a:lnTo>
                <a:lnTo>
                  <a:pt x="993197" y="5341467"/>
                </a:lnTo>
                <a:lnTo>
                  <a:pt x="948135" y="5313305"/>
                </a:lnTo>
                <a:lnTo>
                  <a:pt x="906830" y="5279510"/>
                </a:lnTo>
                <a:lnTo>
                  <a:pt x="873037" y="5238207"/>
                </a:lnTo>
                <a:lnTo>
                  <a:pt x="844875" y="5193146"/>
                </a:lnTo>
                <a:lnTo>
                  <a:pt x="822344" y="5142453"/>
                </a:lnTo>
                <a:lnTo>
                  <a:pt x="803570" y="5088007"/>
                </a:lnTo>
                <a:lnTo>
                  <a:pt x="786672" y="5033560"/>
                </a:lnTo>
                <a:lnTo>
                  <a:pt x="771652" y="4975357"/>
                </a:lnTo>
                <a:lnTo>
                  <a:pt x="756631" y="4919033"/>
                </a:lnTo>
                <a:lnTo>
                  <a:pt x="739734" y="4862708"/>
                </a:lnTo>
                <a:lnTo>
                  <a:pt x="720959" y="4808259"/>
                </a:lnTo>
                <a:lnTo>
                  <a:pt x="698428" y="4757566"/>
                </a:lnTo>
                <a:lnTo>
                  <a:pt x="672143" y="4710630"/>
                </a:lnTo>
                <a:lnTo>
                  <a:pt x="638351" y="4669325"/>
                </a:lnTo>
                <a:lnTo>
                  <a:pt x="600799" y="4626142"/>
                </a:lnTo>
                <a:lnTo>
                  <a:pt x="557617" y="4588593"/>
                </a:lnTo>
                <a:lnTo>
                  <a:pt x="510678" y="4552921"/>
                </a:lnTo>
                <a:lnTo>
                  <a:pt x="463742" y="4517249"/>
                </a:lnTo>
                <a:lnTo>
                  <a:pt x="416805" y="4481577"/>
                </a:lnTo>
                <a:lnTo>
                  <a:pt x="371744" y="4445903"/>
                </a:lnTo>
                <a:lnTo>
                  <a:pt x="328562" y="4406477"/>
                </a:lnTo>
                <a:lnTo>
                  <a:pt x="291012" y="4367050"/>
                </a:lnTo>
                <a:lnTo>
                  <a:pt x="259096" y="4321989"/>
                </a:lnTo>
                <a:lnTo>
                  <a:pt x="234689" y="4275053"/>
                </a:lnTo>
                <a:lnTo>
                  <a:pt x="217791" y="4218729"/>
                </a:lnTo>
                <a:lnTo>
                  <a:pt x="210281" y="4160526"/>
                </a:lnTo>
                <a:lnTo>
                  <a:pt x="208402" y="4100444"/>
                </a:lnTo>
                <a:lnTo>
                  <a:pt x="214035" y="4036610"/>
                </a:lnTo>
                <a:lnTo>
                  <a:pt x="221545" y="3972776"/>
                </a:lnTo>
                <a:lnTo>
                  <a:pt x="230932" y="3908940"/>
                </a:lnTo>
                <a:lnTo>
                  <a:pt x="238443" y="3845106"/>
                </a:lnTo>
                <a:lnTo>
                  <a:pt x="242199" y="3781272"/>
                </a:lnTo>
                <a:lnTo>
                  <a:pt x="242199" y="3719313"/>
                </a:lnTo>
                <a:lnTo>
                  <a:pt x="234689" y="3661113"/>
                </a:lnTo>
                <a:lnTo>
                  <a:pt x="219668" y="3602910"/>
                </a:lnTo>
                <a:lnTo>
                  <a:pt x="197138" y="3548461"/>
                </a:lnTo>
                <a:lnTo>
                  <a:pt x="168976" y="3492137"/>
                </a:lnTo>
                <a:lnTo>
                  <a:pt x="137057" y="3435814"/>
                </a:lnTo>
                <a:lnTo>
                  <a:pt x="103264" y="3379488"/>
                </a:lnTo>
                <a:lnTo>
                  <a:pt x="71346" y="3325039"/>
                </a:lnTo>
                <a:lnTo>
                  <a:pt x="43182" y="3266839"/>
                </a:lnTo>
                <a:lnTo>
                  <a:pt x="20654" y="3210513"/>
                </a:lnTo>
                <a:lnTo>
                  <a:pt x="5634" y="3152310"/>
                </a:lnTo>
                <a:lnTo>
                  <a:pt x="0" y="3092230"/>
                </a:lnTo>
                <a:lnTo>
                  <a:pt x="5634" y="3032152"/>
                </a:lnTo>
                <a:lnTo>
                  <a:pt x="20654" y="2973950"/>
                </a:lnTo>
                <a:lnTo>
                  <a:pt x="43182" y="2917624"/>
                </a:lnTo>
                <a:lnTo>
                  <a:pt x="71346" y="2859423"/>
                </a:lnTo>
                <a:lnTo>
                  <a:pt x="103264" y="2804974"/>
                </a:lnTo>
                <a:lnTo>
                  <a:pt x="137057" y="2748651"/>
                </a:lnTo>
                <a:lnTo>
                  <a:pt x="168976" y="2692325"/>
                </a:lnTo>
                <a:lnTo>
                  <a:pt x="197138" y="2636001"/>
                </a:lnTo>
                <a:lnTo>
                  <a:pt x="219668" y="2581552"/>
                </a:lnTo>
                <a:lnTo>
                  <a:pt x="234689" y="2523350"/>
                </a:lnTo>
                <a:lnTo>
                  <a:pt x="242199" y="2465149"/>
                </a:lnTo>
                <a:lnTo>
                  <a:pt x="242199" y="2403192"/>
                </a:lnTo>
                <a:lnTo>
                  <a:pt x="238443" y="2339356"/>
                </a:lnTo>
                <a:lnTo>
                  <a:pt x="230932" y="2275522"/>
                </a:lnTo>
                <a:lnTo>
                  <a:pt x="221545" y="2211686"/>
                </a:lnTo>
                <a:lnTo>
                  <a:pt x="214035" y="2147852"/>
                </a:lnTo>
                <a:lnTo>
                  <a:pt x="208402" y="2084018"/>
                </a:lnTo>
                <a:lnTo>
                  <a:pt x="210281" y="2023938"/>
                </a:lnTo>
                <a:lnTo>
                  <a:pt x="217791" y="1965736"/>
                </a:lnTo>
                <a:lnTo>
                  <a:pt x="234689" y="1909410"/>
                </a:lnTo>
                <a:lnTo>
                  <a:pt x="259096" y="1862474"/>
                </a:lnTo>
                <a:lnTo>
                  <a:pt x="291012" y="1817414"/>
                </a:lnTo>
                <a:lnTo>
                  <a:pt x="328562" y="1777986"/>
                </a:lnTo>
                <a:lnTo>
                  <a:pt x="371744" y="1738560"/>
                </a:lnTo>
                <a:lnTo>
                  <a:pt x="416805" y="1702885"/>
                </a:lnTo>
                <a:lnTo>
                  <a:pt x="463742" y="1667213"/>
                </a:lnTo>
                <a:lnTo>
                  <a:pt x="510678" y="1631541"/>
                </a:lnTo>
                <a:lnTo>
                  <a:pt x="557617" y="1595869"/>
                </a:lnTo>
                <a:lnTo>
                  <a:pt x="600799" y="1558320"/>
                </a:lnTo>
                <a:lnTo>
                  <a:pt x="638351" y="1515138"/>
                </a:lnTo>
                <a:lnTo>
                  <a:pt x="672143" y="1473832"/>
                </a:lnTo>
                <a:lnTo>
                  <a:pt x="698428" y="1426896"/>
                </a:lnTo>
                <a:lnTo>
                  <a:pt x="720959" y="1376203"/>
                </a:lnTo>
                <a:lnTo>
                  <a:pt x="739734" y="1321755"/>
                </a:lnTo>
                <a:lnTo>
                  <a:pt x="756631" y="1265429"/>
                </a:lnTo>
                <a:lnTo>
                  <a:pt x="771652" y="1209105"/>
                </a:lnTo>
                <a:lnTo>
                  <a:pt x="786672" y="1150903"/>
                </a:lnTo>
                <a:lnTo>
                  <a:pt x="803570" y="1096456"/>
                </a:lnTo>
                <a:lnTo>
                  <a:pt x="822344" y="1042007"/>
                </a:lnTo>
                <a:lnTo>
                  <a:pt x="844875" y="991317"/>
                </a:lnTo>
                <a:lnTo>
                  <a:pt x="873037" y="946257"/>
                </a:lnTo>
                <a:lnTo>
                  <a:pt x="906830" y="904952"/>
                </a:lnTo>
                <a:lnTo>
                  <a:pt x="948135" y="871157"/>
                </a:lnTo>
                <a:lnTo>
                  <a:pt x="993197" y="842995"/>
                </a:lnTo>
                <a:lnTo>
                  <a:pt x="1043887" y="820464"/>
                </a:lnTo>
                <a:lnTo>
                  <a:pt x="1098336" y="801690"/>
                </a:lnTo>
                <a:lnTo>
                  <a:pt x="1152783" y="784792"/>
                </a:lnTo>
                <a:lnTo>
                  <a:pt x="1210986" y="769772"/>
                </a:lnTo>
                <a:lnTo>
                  <a:pt x="1267309" y="754751"/>
                </a:lnTo>
                <a:lnTo>
                  <a:pt x="1323635" y="737854"/>
                </a:lnTo>
                <a:lnTo>
                  <a:pt x="1378082" y="719079"/>
                </a:lnTo>
                <a:lnTo>
                  <a:pt x="1428774" y="696549"/>
                </a:lnTo>
                <a:lnTo>
                  <a:pt x="1475711" y="670266"/>
                </a:lnTo>
                <a:lnTo>
                  <a:pt x="1517016" y="636471"/>
                </a:lnTo>
                <a:lnTo>
                  <a:pt x="1560199" y="598919"/>
                </a:lnTo>
                <a:lnTo>
                  <a:pt x="1597750" y="555737"/>
                </a:lnTo>
                <a:lnTo>
                  <a:pt x="1633422" y="510678"/>
                </a:lnTo>
                <a:lnTo>
                  <a:pt x="1669094" y="463741"/>
                </a:lnTo>
                <a:lnTo>
                  <a:pt x="1704766" y="416803"/>
                </a:lnTo>
                <a:lnTo>
                  <a:pt x="1740438" y="371743"/>
                </a:lnTo>
                <a:lnTo>
                  <a:pt x="1779867" y="328561"/>
                </a:lnTo>
                <a:lnTo>
                  <a:pt x="1819293" y="291012"/>
                </a:lnTo>
                <a:lnTo>
                  <a:pt x="1864354" y="259094"/>
                </a:lnTo>
                <a:lnTo>
                  <a:pt x="1911291" y="234686"/>
                </a:lnTo>
                <a:lnTo>
                  <a:pt x="1967617" y="217789"/>
                </a:lnTo>
                <a:lnTo>
                  <a:pt x="2025819" y="210279"/>
                </a:lnTo>
                <a:lnTo>
                  <a:pt x="2085897" y="208401"/>
                </a:lnTo>
                <a:lnTo>
                  <a:pt x="2149731" y="214035"/>
                </a:lnTo>
                <a:lnTo>
                  <a:pt x="2213567" y="221545"/>
                </a:lnTo>
                <a:lnTo>
                  <a:pt x="2277403" y="230932"/>
                </a:lnTo>
                <a:lnTo>
                  <a:pt x="2341237" y="238443"/>
                </a:lnTo>
                <a:lnTo>
                  <a:pt x="2405071" y="242197"/>
                </a:lnTo>
                <a:lnTo>
                  <a:pt x="2467030" y="242197"/>
                </a:lnTo>
                <a:lnTo>
                  <a:pt x="2525233" y="234686"/>
                </a:lnTo>
                <a:lnTo>
                  <a:pt x="2583436" y="219666"/>
                </a:lnTo>
                <a:lnTo>
                  <a:pt x="2639760" y="197137"/>
                </a:lnTo>
                <a:lnTo>
                  <a:pt x="2696083" y="167096"/>
                </a:lnTo>
                <a:lnTo>
                  <a:pt x="2752409" y="137057"/>
                </a:lnTo>
                <a:lnTo>
                  <a:pt x="2808733" y="103262"/>
                </a:lnTo>
                <a:lnTo>
                  <a:pt x="2863182" y="71344"/>
                </a:lnTo>
                <a:lnTo>
                  <a:pt x="2921385" y="43182"/>
                </a:lnTo>
                <a:lnTo>
                  <a:pt x="2977708" y="20652"/>
                </a:lnTo>
                <a:lnTo>
                  <a:pt x="3035911" y="5631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8BC6CCD-481A-422C-A753-3AAB88E36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8901" y="734672"/>
            <a:ext cx="3172463" cy="3168646"/>
          </a:xfrm>
          <a:custGeom>
            <a:avLst/>
            <a:gdLst>
              <a:gd name="connsiteX0" fmla="*/ 1586232 w 3172463"/>
              <a:gd name="connsiteY0" fmla="*/ 0 h 3168646"/>
              <a:gd name="connsiteX1" fmla="*/ 1617013 w 3172463"/>
              <a:gd name="connsiteY1" fmla="*/ 2885 h 3168646"/>
              <a:gd name="connsiteX2" fmla="*/ 1646833 w 3172463"/>
              <a:gd name="connsiteY2" fmla="*/ 10581 h 3168646"/>
              <a:gd name="connsiteX3" fmla="*/ 1675692 w 3172463"/>
              <a:gd name="connsiteY3" fmla="*/ 22125 h 3168646"/>
              <a:gd name="connsiteX4" fmla="*/ 1705511 w 3172463"/>
              <a:gd name="connsiteY4" fmla="*/ 36554 h 3168646"/>
              <a:gd name="connsiteX5" fmla="*/ 1733408 w 3172463"/>
              <a:gd name="connsiteY5" fmla="*/ 52907 h 3168646"/>
              <a:gd name="connsiteX6" fmla="*/ 1762266 w 3172463"/>
              <a:gd name="connsiteY6" fmla="*/ 70222 h 3168646"/>
              <a:gd name="connsiteX7" fmla="*/ 1791124 w 3172463"/>
              <a:gd name="connsiteY7" fmla="*/ 85613 h 3168646"/>
              <a:gd name="connsiteX8" fmla="*/ 1819981 w 3172463"/>
              <a:gd name="connsiteY8" fmla="*/ 101004 h 3168646"/>
              <a:gd name="connsiteX9" fmla="*/ 1847878 w 3172463"/>
              <a:gd name="connsiteY9" fmla="*/ 112547 h 3168646"/>
              <a:gd name="connsiteX10" fmla="*/ 1878660 w 3172463"/>
              <a:gd name="connsiteY10" fmla="*/ 120243 h 3168646"/>
              <a:gd name="connsiteX11" fmla="*/ 1908479 w 3172463"/>
              <a:gd name="connsiteY11" fmla="*/ 124091 h 3168646"/>
              <a:gd name="connsiteX12" fmla="*/ 1940223 w 3172463"/>
              <a:gd name="connsiteY12" fmla="*/ 124091 h 3168646"/>
              <a:gd name="connsiteX13" fmla="*/ 1972929 w 3172463"/>
              <a:gd name="connsiteY13" fmla="*/ 122167 h 3168646"/>
              <a:gd name="connsiteX14" fmla="*/ 2005635 w 3172463"/>
              <a:gd name="connsiteY14" fmla="*/ 118320 h 3168646"/>
              <a:gd name="connsiteX15" fmla="*/ 2038341 w 3172463"/>
              <a:gd name="connsiteY15" fmla="*/ 113510 h 3168646"/>
              <a:gd name="connsiteX16" fmla="*/ 2071047 w 3172463"/>
              <a:gd name="connsiteY16" fmla="*/ 109662 h 3168646"/>
              <a:gd name="connsiteX17" fmla="*/ 2103753 w 3172463"/>
              <a:gd name="connsiteY17" fmla="*/ 106776 h 3168646"/>
              <a:gd name="connsiteX18" fmla="*/ 2134534 w 3172463"/>
              <a:gd name="connsiteY18" fmla="*/ 107738 h 3168646"/>
              <a:gd name="connsiteX19" fmla="*/ 2164354 w 3172463"/>
              <a:gd name="connsiteY19" fmla="*/ 111585 h 3168646"/>
              <a:gd name="connsiteX20" fmla="*/ 2193213 w 3172463"/>
              <a:gd name="connsiteY20" fmla="*/ 120243 h 3168646"/>
              <a:gd name="connsiteX21" fmla="*/ 2217262 w 3172463"/>
              <a:gd name="connsiteY21" fmla="*/ 132748 h 3168646"/>
              <a:gd name="connsiteX22" fmla="*/ 2240347 w 3172463"/>
              <a:gd name="connsiteY22" fmla="*/ 149102 h 3168646"/>
              <a:gd name="connsiteX23" fmla="*/ 2260548 w 3172463"/>
              <a:gd name="connsiteY23" fmla="*/ 168340 h 3168646"/>
              <a:gd name="connsiteX24" fmla="*/ 2280749 w 3172463"/>
              <a:gd name="connsiteY24" fmla="*/ 190465 h 3168646"/>
              <a:gd name="connsiteX25" fmla="*/ 2299025 w 3172463"/>
              <a:gd name="connsiteY25" fmla="*/ 213551 h 3168646"/>
              <a:gd name="connsiteX26" fmla="*/ 2317302 w 3172463"/>
              <a:gd name="connsiteY26" fmla="*/ 237601 h 3168646"/>
              <a:gd name="connsiteX27" fmla="*/ 2335579 w 3172463"/>
              <a:gd name="connsiteY27" fmla="*/ 261649 h 3168646"/>
              <a:gd name="connsiteX28" fmla="*/ 2353855 w 3172463"/>
              <a:gd name="connsiteY28" fmla="*/ 284735 h 3168646"/>
              <a:gd name="connsiteX29" fmla="*/ 2373095 w 3172463"/>
              <a:gd name="connsiteY29" fmla="*/ 306860 h 3168646"/>
              <a:gd name="connsiteX30" fmla="*/ 2395219 w 3172463"/>
              <a:gd name="connsiteY30" fmla="*/ 326100 h 3168646"/>
              <a:gd name="connsiteX31" fmla="*/ 2416382 w 3172463"/>
              <a:gd name="connsiteY31" fmla="*/ 343415 h 3168646"/>
              <a:gd name="connsiteX32" fmla="*/ 2440430 w 3172463"/>
              <a:gd name="connsiteY32" fmla="*/ 356881 h 3168646"/>
              <a:gd name="connsiteX33" fmla="*/ 2466403 w 3172463"/>
              <a:gd name="connsiteY33" fmla="*/ 368425 h 3168646"/>
              <a:gd name="connsiteX34" fmla="*/ 2494298 w 3172463"/>
              <a:gd name="connsiteY34" fmla="*/ 378044 h 3168646"/>
              <a:gd name="connsiteX35" fmla="*/ 2523156 w 3172463"/>
              <a:gd name="connsiteY35" fmla="*/ 386701 h 3168646"/>
              <a:gd name="connsiteX36" fmla="*/ 2552014 w 3172463"/>
              <a:gd name="connsiteY36" fmla="*/ 394397 h 3168646"/>
              <a:gd name="connsiteX37" fmla="*/ 2581835 w 3172463"/>
              <a:gd name="connsiteY37" fmla="*/ 402093 h 3168646"/>
              <a:gd name="connsiteX38" fmla="*/ 2609730 w 3172463"/>
              <a:gd name="connsiteY38" fmla="*/ 410751 h 3168646"/>
              <a:gd name="connsiteX39" fmla="*/ 2637626 w 3172463"/>
              <a:gd name="connsiteY39" fmla="*/ 420370 h 3168646"/>
              <a:gd name="connsiteX40" fmla="*/ 2663599 w 3172463"/>
              <a:gd name="connsiteY40" fmla="*/ 431914 h 3168646"/>
              <a:gd name="connsiteX41" fmla="*/ 2686686 w 3172463"/>
              <a:gd name="connsiteY41" fmla="*/ 446343 h 3168646"/>
              <a:gd name="connsiteX42" fmla="*/ 2707849 w 3172463"/>
              <a:gd name="connsiteY42" fmla="*/ 463658 h 3168646"/>
              <a:gd name="connsiteX43" fmla="*/ 2725162 w 3172463"/>
              <a:gd name="connsiteY43" fmla="*/ 484821 h 3168646"/>
              <a:gd name="connsiteX44" fmla="*/ 2739592 w 3172463"/>
              <a:gd name="connsiteY44" fmla="*/ 507907 h 3168646"/>
              <a:gd name="connsiteX45" fmla="*/ 2751135 w 3172463"/>
              <a:gd name="connsiteY45" fmla="*/ 533879 h 3168646"/>
              <a:gd name="connsiteX46" fmla="*/ 2760754 w 3172463"/>
              <a:gd name="connsiteY46" fmla="*/ 561776 h 3168646"/>
              <a:gd name="connsiteX47" fmla="*/ 2769411 w 3172463"/>
              <a:gd name="connsiteY47" fmla="*/ 589672 h 3168646"/>
              <a:gd name="connsiteX48" fmla="*/ 2777107 w 3172463"/>
              <a:gd name="connsiteY48" fmla="*/ 619492 h 3168646"/>
              <a:gd name="connsiteX49" fmla="*/ 2784803 w 3172463"/>
              <a:gd name="connsiteY49" fmla="*/ 648350 h 3168646"/>
              <a:gd name="connsiteX50" fmla="*/ 2793460 w 3172463"/>
              <a:gd name="connsiteY50" fmla="*/ 677209 h 3168646"/>
              <a:gd name="connsiteX51" fmla="*/ 2803079 w 3172463"/>
              <a:gd name="connsiteY51" fmla="*/ 705106 h 3168646"/>
              <a:gd name="connsiteX52" fmla="*/ 2814622 w 3172463"/>
              <a:gd name="connsiteY52" fmla="*/ 731079 h 3168646"/>
              <a:gd name="connsiteX53" fmla="*/ 2828090 w 3172463"/>
              <a:gd name="connsiteY53" fmla="*/ 755127 h 3168646"/>
              <a:gd name="connsiteX54" fmla="*/ 2845405 w 3172463"/>
              <a:gd name="connsiteY54" fmla="*/ 776290 h 3168646"/>
              <a:gd name="connsiteX55" fmla="*/ 2864643 w 3172463"/>
              <a:gd name="connsiteY55" fmla="*/ 798415 h 3168646"/>
              <a:gd name="connsiteX56" fmla="*/ 2886768 w 3172463"/>
              <a:gd name="connsiteY56" fmla="*/ 817653 h 3168646"/>
              <a:gd name="connsiteX57" fmla="*/ 2909855 w 3172463"/>
              <a:gd name="connsiteY57" fmla="*/ 835930 h 3168646"/>
              <a:gd name="connsiteX58" fmla="*/ 2934865 w 3172463"/>
              <a:gd name="connsiteY58" fmla="*/ 854207 h 3168646"/>
              <a:gd name="connsiteX59" fmla="*/ 2958913 w 3172463"/>
              <a:gd name="connsiteY59" fmla="*/ 872484 h 3168646"/>
              <a:gd name="connsiteX60" fmla="*/ 2982000 w 3172463"/>
              <a:gd name="connsiteY60" fmla="*/ 890761 h 3168646"/>
              <a:gd name="connsiteX61" fmla="*/ 3004123 w 3172463"/>
              <a:gd name="connsiteY61" fmla="*/ 910962 h 3168646"/>
              <a:gd name="connsiteX62" fmla="*/ 3023363 w 3172463"/>
              <a:gd name="connsiteY62" fmla="*/ 931163 h 3168646"/>
              <a:gd name="connsiteX63" fmla="*/ 3039716 w 3172463"/>
              <a:gd name="connsiteY63" fmla="*/ 954249 h 3168646"/>
              <a:gd name="connsiteX64" fmla="*/ 3052221 w 3172463"/>
              <a:gd name="connsiteY64" fmla="*/ 978298 h 3168646"/>
              <a:gd name="connsiteX65" fmla="*/ 3060879 w 3172463"/>
              <a:gd name="connsiteY65" fmla="*/ 1007156 h 3168646"/>
              <a:gd name="connsiteX66" fmla="*/ 3064725 w 3172463"/>
              <a:gd name="connsiteY66" fmla="*/ 1036977 h 3168646"/>
              <a:gd name="connsiteX67" fmla="*/ 3065689 w 3172463"/>
              <a:gd name="connsiteY67" fmla="*/ 1067759 h 3168646"/>
              <a:gd name="connsiteX68" fmla="*/ 3062802 w 3172463"/>
              <a:gd name="connsiteY68" fmla="*/ 1100465 h 3168646"/>
              <a:gd name="connsiteX69" fmla="*/ 3058954 w 3172463"/>
              <a:gd name="connsiteY69" fmla="*/ 1133171 h 3168646"/>
              <a:gd name="connsiteX70" fmla="*/ 3054145 w 3172463"/>
              <a:gd name="connsiteY70" fmla="*/ 1165877 h 3168646"/>
              <a:gd name="connsiteX71" fmla="*/ 3050297 w 3172463"/>
              <a:gd name="connsiteY71" fmla="*/ 1198583 h 3168646"/>
              <a:gd name="connsiteX72" fmla="*/ 3048373 w 3172463"/>
              <a:gd name="connsiteY72" fmla="*/ 1231290 h 3168646"/>
              <a:gd name="connsiteX73" fmla="*/ 3048373 w 3172463"/>
              <a:gd name="connsiteY73" fmla="*/ 1263034 h 3168646"/>
              <a:gd name="connsiteX74" fmla="*/ 3052221 w 3172463"/>
              <a:gd name="connsiteY74" fmla="*/ 1292853 h 3168646"/>
              <a:gd name="connsiteX75" fmla="*/ 3059916 w 3172463"/>
              <a:gd name="connsiteY75" fmla="*/ 1322674 h 3168646"/>
              <a:gd name="connsiteX76" fmla="*/ 3071460 w 3172463"/>
              <a:gd name="connsiteY76" fmla="*/ 1350571 h 3168646"/>
              <a:gd name="connsiteX77" fmla="*/ 3086851 w 3172463"/>
              <a:gd name="connsiteY77" fmla="*/ 1379429 h 3168646"/>
              <a:gd name="connsiteX78" fmla="*/ 3102241 w 3172463"/>
              <a:gd name="connsiteY78" fmla="*/ 1408288 h 3168646"/>
              <a:gd name="connsiteX79" fmla="*/ 3119557 w 3172463"/>
              <a:gd name="connsiteY79" fmla="*/ 1437145 h 3168646"/>
              <a:gd name="connsiteX80" fmla="*/ 3135909 w 3172463"/>
              <a:gd name="connsiteY80" fmla="*/ 1465043 h 3168646"/>
              <a:gd name="connsiteX81" fmla="*/ 3150339 w 3172463"/>
              <a:gd name="connsiteY81" fmla="*/ 1494862 h 3168646"/>
              <a:gd name="connsiteX82" fmla="*/ 3161881 w 3172463"/>
              <a:gd name="connsiteY82" fmla="*/ 1523721 h 3168646"/>
              <a:gd name="connsiteX83" fmla="*/ 3169577 w 3172463"/>
              <a:gd name="connsiteY83" fmla="*/ 1553541 h 3168646"/>
              <a:gd name="connsiteX84" fmla="*/ 3172463 w 3172463"/>
              <a:gd name="connsiteY84" fmla="*/ 1584323 h 3168646"/>
              <a:gd name="connsiteX85" fmla="*/ 3169577 w 3172463"/>
              <a:gd name="connsiteY85" fmla="*/ 1615105 h 3168646"/>
              <a:gd name="connsiteX86" fmla="*/ 3161881 w 3172463"/>
              <a:gd name="connsiteY86" fmla="*/ 1644925 h 3168646"/>
              <a:gd name="connsiteX87" fmla="*/ 3150339 w 3172463"/>
              <a:gd name="connsiteY87" fmla="*/ 1673784 h 3168646"/>
              <a:gd name="connsiteX88" fmla="*/ 3135909 w 3172463"/>
              <a:gd name="connsiteY88" fmla="*/ 1703604 h 3168646"/>
              <a:gd name="connsiteX89" fmla="*/ 3119557 w 3172463"/>
              <a:gd name="connsiteY89" fmla="*/ 1731501 h 3168646"/>
              <a:gd name="connsiteX90" fmla="*/ 3102241 w 3172463"/>
              <a:gd name="connsiteY90" fmla="*/ 1760360 h 3168646"/>
              <a:gd name="connsiteX91" fmla="*/ 3086851 w 3172463"/>
              <a:gd name="connsiteY91" fmla="*/ 1789218 h 3168646"/>
              <a:gd name="connsiteX92" fmla="*/ 3071460 w 3172463"/>
              <a:gd name="connsiteY92" fmla="*/ 1818075 h 3168646"/>
              <a:gd name="connsiteX93" fmla="*/ 3059916 w 3172463"/>
              <a:gd name="connsiteY93" fmla="*/ 1845972 h 3168646"/>
              <a:gd name="connsiteX94" fmla="*/ 3052221 w 3172463"/>
              <a:gd name="connsiteY94" fmla="*/ 1875793 h 3168646"/>
              <a:gd name="connsiteX95" fmla="*/ 3048373 w 3172463"/>
              <a:gd name="connsiteY95" fmla="*/ 1905613 h 3168646"/>
              <a:gd name="connsiteX96" fmla="*/ 3048373 w 3172463"/>
              <a:gd name="connsiteY96" fmla="*/ 1937358 h 3168646"/>
              <a:gd name="connsiteX97" fmla="*/ 3050297 w 3172463"/>
              <a:gd name="connsiteY97" fmla="*/ 1970063 h 3168646"/>
              <a:gd name="connsiteX98" fmla="*/ 3054145 w 3172463"/>
              <a:gd name="connsiteY98" fmla="*/ 2002769 h 3168646"/>
              <a:gd name="connsiteX99" fmla="*/ 3058954 w 3172463"/>
              <a:gd name="connsiteY99" fmla="*/ 2035476 h 3168646"/>
              <a:gd name="connsiteX100" fmla="*/ 3062802 w 3172463"/>
              <a:gd name="connsiteY100" fmla="*/ 2068181 h 3168646"/>
              <a:gd name="connsiteX101" fmla="*/ 3065689 w 3172463"/>
              <a:gd name="connsiteY101" fmla="*/ 2100887 h 3168646"/>
              <a:gd name="connsiteX102" fmla="*/ 3064725 w 3172463"/>
              <a:gd name="connsiteY102" fmla="*/ 2131670 h 3168646"/>
              <a:gd name="connsiteX103" fmla="*/ 3060879 w 3172463"/>
              <a:gd name="connsiteY103" fmla="*/ 2161491 h 3168646"/>
              <a:gd name="connsiteX104" fmla="*/ 3052221 w 3172463"/>
              <a:gd name="connsiteY104" fmla="*/ 2190349 h 3168646"/>
              <a:gd name="connsiteX105" fmla="*/ 3039716 w 3172463"/>
              <a:gd name="connsiteY105" fmla="*/ 2214397 h 3168646"/>
              <a:gd name="connsiteX106" fmla="*/ 3023363 w 3172463"/>
              <a:gd name="connsiteY106" fmla="*/ 2237484 h 3168646"/>
              <a:gd name="connsiteX107" fmla="*/ 3004123 w 3172463"/>
              <a:gd name="connsiteY107" fmla="*/ 2257685 h 3168646"/>
              <a:gd name="connsiteX108" fmla="*/ 2982000 w 3172463"/>
              <a:gd name="connsiteY108" fmla="*/ 2277885 h 3168646"/>
              <a:gd name="connsiteX109" fmla="*/ 2958913 w 3172463"/>
              <a:gd name="connsiteY109" fmla="*/ 2296163 h 3168646"/>
              <a:gd name="connsiteX110" fmla="*/ 2934865 w 3172463"/>
              <a:gd name="connsiteY110" fmla="*/ 2314439 h 3168646"/>
              <a:gd name="connsiteX111" fmla="*/ 2909855 w 3172463"/>
              <a:gd name="connsiteY111" fmla="*/ 2332716 h 3168646"/>
              <a:gd name="connsiteX112" fmla="*/ 2886768 w 3172463"/>
              <a:gd name="connsiteY112" fmla="*/ 2350993 h 3168646"/>
              <a:gd name="connsiteX113" fmla="*/ 2864643 w 3172463"/>
              <a:gd name="connsiteY113" fmla="*/ 2370232 h 3168646"/>
              <a:gd name="connsiteX114" fmla="*/ 2845405 w 3172463"/>
              <a:gd name="connsiteY114" fmla="*/ 2392356 h 3168646"/>
              <a:gd name="connsiteX115" fmla="*/ 2828090 w 3172463"/>
              <a:gd name="connsiteY115" fmla="*/ 2413519 h 3168646"/>
              <a:gd name="connsiteX116" fmla="*/ 2814622 w 3172463"/>
              <a:gd name="connsiteY116" fmla="*/ 2437568 h 3168646"/>
              <a:gd name="connsiteX117" fmla="*/ 2803079 w 3172463"/>
              <a:gd name="connsiteY117" fmla="*/ 2463540 h 3168646"/>
              <a:gd name="connsiteX118" fmla="*/ 2793460 w 3172463"/>
              <a:gd name="connsiteY118" fmla="*/ 2491437 h 3168646"/>
              <a:gd name="connsiteX119" fmla="*/ 2784803 w 3172463"/>
              <a:gd name="connsiteY119" fmla="*/ 2520296 h 3168646"/>
              <a:gd name="connsiteX120" fmla="*/ 2777107 w 3172463"/>
              <a:gd name="connsiteY120" fmla="*/ 2549154 h 3168646"/>
              <a:gd name="connsiteX121" fmla="*/ 2769411 w 3172463"/>
              <a:gd name="connsiteY121" fmla="*/ 2578974 h 3168646"/>
              <a:gd name="connsiteX122" fmla="*/ 2760754 w 3172463"/>
              <a:gd name="connsiteY122" fmla="*/ 2606871 h 3168646"/>
              <a:gd name="connsiteX123" fmla="*/ 2751135 w 3172463"/>
              <a:gd name="connsiteY123" fmla="*/ 2634767 h 3168646"/>
              <a:gd name="connsiteX124" fmla="*/ 2739592 w 3172463"/>
              <a:gd name="connsiteY124" fmla="*/ 2660739 h 3168646"/>
              <a:gd name="connsiteX125" fmla="*/ 2725162 w 3172463"/>
              <a:gd name="connsiteY125" fmla="*/ 2683827 h 3168646"/>
              <a:gd name="connsiteX126" fmla="*/ 2707849 w 3172463"/>
              <a:gd name="connsiteY126" fmla="*/ 2704989 h 3168646"/>
              <a:gd name="connsiteX127" fmla="*/ 2686686 w 3172463"/>
              <a:gd name="connsiteY127" fmla="*/ 2722304 h 3168646"/>
              <a:gd name="connsiteX128" fmla="*/ 2663599 w 3172463"/>
              <a:gd name="connsiteY128" fmla="*/ 2736733 h 3168646"/>
              <a:gd name="connsiteX129" fmla="*/ 2637626 w 3172463"/>
              <a:gd name="connsiteY129" fmla="*/ 2748276 h 3168646"/>
              <a:gd name="connsiteX130" fmla="*/ 2609730 w 3172463"/>
              <a:gd name="connsiteY130" fmla="*/ 2757896 h 3168646"/>
              <a:gd name="connsiteX131" fmla="*/ 2581835 w 3172463"/>
              <a:gd name="connsiteY131" fmla="*/ 2766553 h 3168646"/>
              <a:gd name="connsiteX132" fmla="*/ 2552014 w 3172463"/>
              <a:gd name="connsiteY132" fmla="*/ 2774249 h 3168646"/>
              <a:gd name="connsiteX133" fmla="*/ 2523156 w 3172463"/>
              <a:gd name="connsiteY133" fmla="*/ 2781945 h 3168646"/>
              <a:gd name="connsiteX134" fmla="*/ 2494298 w 3172463"/>
              <a:gd name="connsiteY134" fmla="*/ 2790602 h 3168646"/>
              <a:gd name="connsiteX135" fmla="*/ 2466403 w 3172463"/>
              <a:gd name="connsiteY135" fmla="*/ 2800222 h 3168646"/>
              <a:gd name="connsiteX136" fmla="*/ 2440430 w 3172463"/>
              <a:gd name="connsiteY136" fmla="*/ 2811765 h 3168646"/>
              <a:gd name="connsiteX137" fmla="*/ 2416382 w 3172463"/>
              <a:gd name="connsiteY137" fmla="*/ 2825232 h 3168646"/>
              <a:gd name="connsiteX138" fmla="*/ 2395219 w 3172463"/>
              <a:gd name="connsiteY138" fmla="*/ 2842547 h 3168646"/>
              <a:gd name="connsiteX139" fmla="*/ 2373095 w 3172463"/>
              <a:gd name="connsiteY139" fmla="*/ 2861786 h 3168646"/>
              <a:gd name="connsiteX140" fmla="*/ 2353855 w 3172463"/>
              <a:gd name="connsiteY140" fmla="*/ 2883911 h 3168646"/>
              <a:gd name="connsiteX141" fmla="*/ 2335579 w 3172463"/>
              <a:gd name="connsiteY141" fmla="*/ 2906997 h 3168646"/>
              <a:gd name="connsiteX142" fmla="*/ 2317302 w 3172463"/>
              <a:gd name="connsiteY142" fmla="*/ 2931046 h 3168646"/>
              <a:gd name="connsiteX143" fmla="*/ 2299025 w 3172463"/>
              <a:gd name="connsiteY143" fmla="*/ 2955095 h 3168646"/>
              <a:gd name="connsiteX144" fmla="*/ 2280749 w 3172463"/>
              <a:gd name="connsiteY144" fmla="*/ 2978181 h 3168646"/>
              <a:gd name="connsiteX145" fmla="*/ 2260548 w 3172463"/>
              <a:gd name="connsiteY145" fmla="*/ 3000306 h 3168646"/>
              <a:gd name="connsiteX146" fmla="*/ 2240347 w 3172463"/>
              <a:gd name="connsiteY146" fmla="*/ 3019544 h 3168646"/>
              <a:gd name="connsiteX147" fmla="*/ 2217262 w 3172463"/>
              <a:gd name="connsiteY147" fmla="*/ 3035898 h 3168646"/>
              <a:gd name="connsiteX148" fmla="*/ 2193213 w 3172463"/>
              <a:gd name="connsiteY148" fmla="*/ 3048403 h 3168646"/>
              <a:gd name="connsiteX149" fmla="*/ 2164354 w 3172463"/>
              <a:gd name="connsiteY149" fmla="*/ 3057061 h 3168646"/>
              <a:gd name="connsiteX150" fmla="*/ 2134534 w 3172463"/>
              <a:gd name="connsiteY150" fmla="*/ 3060909 h 3168646"/>
              <a:gd name="connsiteX151" fmla="*/ 2103753 w 3172463"/>
              <a:gd name="connsiteY151" fmla="*/ 3061870 h 3168646"/>
              <a:gd name="connsiteX152" fmla="*/ 2071047 w 3172463"/>
              <a:gd name="connsiteY152" fmla="*/ 3058984 h 3168646"/>
              <a:gd name="connsiteX153" fmla="*/ 2038341 w 3172463"/>
              <a:gd name="connsiteY153" fmla="*/ 3055137 h 3168646"/>
              <a:gd name="connsiteX154" fmla="*/ 2005635 w 3172463"/>
              <a:gd name="connsiteY154" fmla="*/ 3050327 h 3168646"/>
              <a:gd name="connsiteX155" fmla="*/ 1972929 w 3172463"/>
              <a:gd name="connsiteY155" fmla="*/ 3046480 h 3168646"/>
              <a:gd name="connsiteX156" fmla="*/ 1940223 w 3172463"/>
              <a:gd name="connsiteY156" fmla="*/ 3044555 h 3168646"/>
              <a:gd name="connsiteX157" fmla="*/ 1908479 w 3172463"/>
              <a:gd name="connsiteY157" fmla="*/ 3044555 h 3168646"/>
              <a:gd name="connsiteX158" fmla="*/ 1878660 w 3172463"/>
              <a:gd name="connsiteY158" fmla="*/ 3048403 h 3168646"/>
              <a:gd name="connsiteX159" fmla="*/ 1847878 w 3172463"/>
              <a:gd name="connsiteY159" fmla="*/ 3056099 h 3168646"/>
              <a:gd name="connsiteX160" fmla="*/ 1819981 w 3172463"/>
              <a:gd name="connsiteY160" fmla="*/ 3067642 h 3168646"/>
              <a:gd name="connsiteX161" fmla="*/ 1791124 w 3172463"/>
              <a:gd name="connsiteY161" fmla="*/ 3083033 h 3168646"/>
              <a:gd name="connsiteX162" fmla="*/ 1762266 w 3172463"/>
              <a:gd name="connsiteY162" fmla="*/ 3098425 h 3168646"/>
              <a:gd name="connsiteX163" fmla="*/ 1733408 w 3172463"/>
              <a:gd name="connsiteY163" fmla="*/ 3115739 h 3168646"/>
              <a:gd name="connsiteX164" fmla="*/ 1705511 w 3172463"/>
              <a:gd name="connsiteY164" fmla="*/ 3132093 h 3168646"/>
              <a:gd name="connsiteX165" fmla="*/ 1675692 w 3172463"/>
              <a:gd name="connsiteY165" fmla="*/ 3146521 h 3168646"/>
              <a:gd name="connsiteX166" fmla="*/ 1646833 w 3172463"/>
              <a:gd name="connsiteY166" fmla="*/ 3158065 h 3168646"/>
              <a:gd name="connsiteX167" fmla="*/ 1617013 w 3172463"/>
              <a:gd name="connsiteY167" fmla="*/ 3165761 h 3168646"/>
              <a:gd name="connsiteX168" fmla="*/ 1586232 w 3172463"/>
              <a:gd name="connsiteY168" fmla="*/ 3168646 h 3168646"/>
              <a:gd name="connsiteX169" fmla="*/ 1555450 w 3172463"/>
              <a:gd name="connsiteY169" fmla="*/ 3165761 h 3168646"/>
              <a:gd name="connsiteX170" fmla="*/ 1525630 w 3172463"/>
              <a:gd name="connsiteY170" fmla="*/ 3158065 h 3168646"/>
              <a:gd name="connsiteX171" fmla="*/ 1496772 w 3172463"/>
              <a:gd name="connsiteY171" fmla="*/ 3146521 h 3168646"/>
              <a:gd name="connsiteX172" fmla="*/ 1466952 w 3172463"/>
              <a:gd name="connsiteY172" fmla="*/ 3132093 h 3168646"/>
              <a:gd name="connsiteX173" fmla="*/ 1439055 w 3172463"/>
              <a:gd name="connsiteY173" fmla="*/ 3115739 h 3168646"/>
              <a:gd name="connsiteX174" fmla="*/ 1410198 w 3172463"/>
              <a:gd name="connsiteY174" fmla="*/ 3098425 h 3168646"/>
              <a:gd name="connsiteX175" fmla="*/ 1381339 w 3172463"/>
              <a:gd name="connsiteY175" fmla="*/ 3083033 h 3168646"/>
              <a:gd name="connsiteX176" fmla="*/ 1352482 w 3172463"/>
              <a:gd name="connsiteY176" fmla="*/ 3067642 h 3168646"/>
              <a:gd name="connsiteX177" fmla="*/ 1323624 w 3172463"/>
              <a:gd name="connsiteY177" fmla="*/ 3056099 h 3168646"/>
              <a:gd name="connsiteX178" fmla="*/ 1293804 w 3172463"/>
              <a:gd name="connsiteY178" fmla="*/ 3048403 h 3168646"/>
              <a:gd name="connsiteX179" fmla="*/ 1263984 w 3172463"/>
              <a:gd name="connsiteY179" fmla="*/ 3044555 h 3168646"/>
              <a:gd name="connsiteX180" fmla="*/ 1232239 w 3172463"/>
              <a:gd name="connsiteY180" fmla="*/ 3044555 h 3168646"/>
              <a:gd name="connsiteX181" fmla="*/ 1199534 w 3172463"/>
              <a:gd name="connsiteY181" fmla="*/ 3046480 h 3168646"/>
              <a:gd name="connsiteX182" fmla="*/ 1166828 w 3172463"/>
              <a:gd name="connsiteY182" fmla="*/ 3050327 h 3168646"/>
              <a:gd name="connsiteX183" fmla="*/ 1134122 w 3172463"/>
              <a:gd name="connsiteY183" fmla="*/ 3055137 h 3168646"/>
              <a:gd name="connsiteX184" fmla="*/ 1101415 w 3172463"/>
              <a:gd name="connsiteY184" fmla="*/ 3058984 h 3168646"/>
              <a:gd name="connsiteX185" fmla="*/ 1068710 w 3172463"/>
              <a:gd name="connsiteY185" fmla="*/ 3061870 h 3168646"/>
              <a:gd name="connsiteX186" fmla="*/ 1037929 w 3172463"/>
              <a:gd name="connsiteY186" fmla="*/ 3060909 h 3168646"/>
              <a:gd name="connsiteX187" fmla="*/ 1008109 w 3172463"/>
              <a:gd name="connsiteY187" fmla="*/ 3057061 h 3168646"/>
              <a:gd name="connsiteX188" fmla="*/ 979250 w 3172463"/>
              <a:gd name="connsiteY188" fmla="*/ 3048403 h 3168646"/>
              <a:gd name="connsiteX189" fmla="*/ 955202 w 3172463"/>
              <a:gd name="connsiteY189" fmla="*/ 3035898 h 3168646"/>
              <a:gd name="connsiteX190" fmla="*/ 932115 w 3172463"/>
              <a:gd name="connsiteY190" fmla="*/ 3019544 h 3168646"/>
              <a:gd name="connsiteX191" fmla="*/ 911915 w 3172463"/>
              <a:gd name="connsiteY191" fmla="*/ 3000306 h 3168646"/>
              <a:gd name="connsiteX192" fmla="*/ 891714 w 3172463"/>
              <a:gd name="connsiteY192" fmla="*/ 2978181 h 3168646"/>
              <a:gd name="connsiteX193" fmla="*/ 873437 w 3172463"/>
              <a:gd name="connsiteY193" fmla="*/ 2955095 h 3168646"/>
              <a:gd name="connsiteX194" fmla="*/ 855161 w 3172463"/>
              <a:gd name="connsiteY194" fmla="*/ 2931046 h 3168646"/>
              <a:gd name="connsiteX195" fmla="*/ 836884 w 3172463"/>
              <a:gd name="connsiteY195" fmla="*/ 2906997 h 3168646"/>
              <a:gd name="connsiteX196" fmla="*/ 818608 w 3172463"/>
              <a:gd name="connsiteY196" fmla="*/ 2883911 h 3168646"/>
              <a:gd name="connsiteX197" fmla="*/ 799368 w 3172463"/>
              <a:gd name="connsiteY197" fmla="*/ 2861786 h 3168646"/>
              <a:gd name="connsiteX198" fmla="*/ 777244 w 3172463"/>
              <a:gd name="connsiteY198" fmla="*/ 2842547 h 3168646"/>
              <a:gd name="connsiteX199" fmla="*/ 756081 w 3172463"/>
              <a:gd name="connsiteY199" fmla="*/ 2825232 h 3168646"/>
              <a:gd name="connsiteX200" fmla="*/ 732033 w 3172463"/>
              <a:gd name="connsiteY200" fmla="*/ 2811765 h 3168646"/>
              <a:gd name="connsiteX201" fmla="*/ 706061 w 3172463"/>
              <a:gd name="connsiteY201" fmla="*/ 2800222 h 3168646"/>
              <a:gd name="connsiteX202" fmla="*/ 678165 w 3172463"/>
              <a:gd name="connsiteY202" fmla="*/ 2790602 h 3168646"/>
              <a:gd name="connsiteX203" fmla="*/ 649306 w 3172463"/>
              <a:gd name="connsiteY203" fmla="*/ 2781945 h 3168646"/>
              <a:gd name="connsiteX204" fmla="*/ 620449 w 3172463"/>
              <a:gd name="connsiteY204" fmla="*/ 2774249 h 3168646"/>
              <a:gd name="connsiteX205" fmla="*/ 590629 w 3172463"/>
              <a:gd name="connsiteY205" fmla="*/ 2766553 h 3168646"/>
              <a:gd name="connsiteX206" fmla="*/ 562733 w 3172463"/>
              <a:gd name="connsiteY206" fmla="*/ 2757896 h 3168646"/>
              <a:gd name="connsiteX207" fmla="*/ 534836 w 3172463"/>
              <a:gd name="connsiteY207" fmla="*/ 2748276 h 3168646"/>
              <a:gd name="connsiteX208" fmla="*/ 508865 w 3172463"/>
              <a:gd name="connsiteY208" fmla="*/ 2736733 h 3168646"/>
              <a:gd name="connsiteX209" fmla="*/ 485777 w 3172463"/>
              <a:gd name="connsiteY209" fmla="*/ 2722304 h 3168646"/>
              <a:gd name="connsiteX210" fmla="*/ 464615 w 3172463"/>
              <a:gd name="connsiteY210" fmla="*/ 2704989 h 3168646"/>
              <a:gd name="connsiteX211" fmla="*/ 447301 w 3172463"/>
              <a:gd name="connsiteY211" fmla="*/ 2683827 h 3168646"/>
              <a:gd name="connsiteX212" fmla="*/ 432872 w 3172463"/>
              <a:gd name="connsiteY212" fmla="*/ 2660739 h 3168646"/>
              <a:gd name="connsiteX213" fmla="*/ 421328 w 3172463"/>
              <a:gd name="connsiteY213" fmla="*/ 2634767 h 3168646"/>
              <a:gd name="connsiteX214" fmla="*/ 411709 w 3172463"/>
              <a:gd name="connsiteY214" fmla="*/ 2606871 h 3168646"/>
              <a:gd name="connsiteX215" fmla="*/ 403052 w 3172463"/>
              <a:gd name="connsiteY215" fmla="*/ 2578974 h 3168646"/>
              <a:gd name="connsiteX216" fmla="*/ 395356 w 3172463"/>
              <a:gd name="connsiteY216" fmla="*/ 2549154 h 3168646"/>
              <a:gd name="connsiteX217" fmla="*/ 387660 w 3172463"/>
              <a:gd name="connsiteY217" fmla="*/ 2520296 h 3168646"/>
              <a:gd name="connsiteX218" fmla="*/ 379003 w 3172463"/>
              <a:gd name="connsiteY218" fmla="*/ 2491437 h 3168646"/>
              <a:gd name="connsiteX219" fmla="*/ 369383 w 3172463"/>
              <a:gd name="connsiteY219" fmla="*/ 2463540 h 3168646"/>
              <a:gd name="connsiteX220" fmla="*/ 357840 w 3172463"/>
              <a:gd name="connsiteY220" fmla="*/ 2437568 h 3168646"/>
              <a:gd name="connsiteX221" fmla="*/ 344373 w 3172463"/>
              <a:gd name="connsiteY221" fmla="*/ 2413519 h 3168646"/>
              <a:gd name="connsiteX222" fmla="*/ 327059 w 3172463"/>
              <a:gd name="connsiteY222" fmla="*/ 2392356 h 3168646"/>
              <a:gd name="connsiteX223" fmla="*/ 307820 w 3172463"/>
              <a:gd name="connsiteY223" fmla="*/ 2370232 h 3168646"/>
              <a:gd name="connsiteX224" fmla="*/ 285695 w 3172463"/>
              <a:gd name="connsiteY224" fmla="*/ 2350993 h 3168646"/>
              <a:gd name="connsiteX225" fmla="*/ 261646 w 3172463"/>
              <a:gd name="connsiteY225" fmla="*/ 2332716 h 3168646"/>
              <a:gd name="connsiteX226" fmla="*/ 237598 w 3172463"/>
              <a:gd name="connsiteY226" fmla="*/ 2314439 h 3168646"/>
              <a:gd name="connsiteX227" fmla="*/ 213550 w 3172463"/>
              <a:gd name="connsiteY227" fmla="*/ 2296163 h 3168646"/>
              <a:gd name="connsiteX228" fmla="*/ 190463 w 3172463"/>
              <a:gd name="connsiteY228" fmla="*/ 2277885 h 3168646"/>
              <a:gd name="connsiteX229" fmla="*/ 168339 w 3172463"/>
              <a:gd name="connsiteY229" fmla="*/ 2257685 h 3168646"/>
              <a:gd name="connsiteX230" fmla="*/ 149100 w 3172463"/>
              <a:gd name="connsiteY230" fmla="*/ 2237484 h 3168646"/>
              <a:gd name="connsiteX231" fmla="*/ 132748 w 3172463"/>
              <a:gd name="connsiteY231" fmla="*/ 2214397 h 3168646"/>
              <a:gd name="connsiteX232" fmla="*/ 120243 w 3172463"/>
              <a:gd name="connsiteY232" fmla="*/ 2190349 h 3168646"/>
              <a:gd name="connsiteX233" fmla="*/ 111585 w 3172463"/>
              <a:gd name="connsiteY233" fmla="*/ 2161491 h 3168646"/>
              <a:gd name="connsiteX234" fmla="*/ 107738 w 3172463"/>
              <a:gd name="connsiteY234" fmla="*/ 2131670 h 3168646"/>
              <a:gd name="connsiteX235" fmla="*/ 106775 w 3172463"/>
              <a:gd name="connsiteY235" fmla="*/ 2100887 h 3168646"/>
              <a:gd name="connsiteX236" fmla="*/ 109661 w 3172463"/>
              <a:gd name="connsiteY236" fmla="*/ 2068181 h 3168646"/>
              <a:gd name="connsiteX237" fmla="*/ 113509 w 3172463"/>
              <a:gd name="connsiteY237" fmla="*/ 2035476 h 3168646"/>
              <a:gd name="connsiteX238" fmla="*/ 118318 w 3172463"/>
              <a:gd name="connsiteY238" fmla="*/ 2002769 h 3168646"/>
              <a:gd name="connsiteX239" fmla="*/ 122166 w 3172463"/>
              <a:gd name="connsiteY239" fmla="*/ 1970063 h 3168646"/>
              <a:gd name="connsiteX240" fmla="*/ 124091 w 3172463"/>
              <a:gd name="connsiteY240" fmla="*/ 1937358 h 3168646"/>
              <a:gd name="connsiteX241" fmla="*/ 124091 w 3172463"/>
              <a:gd name="connsiteY241" fmla="*/ 1905613 h 3168646"/>
              <a:gd name="connsiteX242" fmla="*/ 120243 w 3172463"/>
              <a:gd name="connsiteY242" fmla="*/ 1875793 h 3168646"/>
              <a:gd name="connsiteX243" fmla="*/ 112547 w 3172463"/>
              <a:gd name="connsiteY243" fmla="*/ 1845972 h 3168646"/>
              <a:gd name="connsiteX244" fmla="*/ 101004 w 3172463"/>
              <a:gd name="connsiteY244" fmla="*/ 1818075 h 3168646"/>
              <a:gd name="connsiteX245" fmla="*/ 86575 w 3172463"/>
              <a:gd name="connsiteY245" fmla="*/ 1789218 h 3168646"/>
              <a:gd name="connsiteX246" fmla="*/ 70222 w 3172463"/>
              <a:gd name="connsiteY246" fmla="*/ 1760360 h 3168646"/>
              <a:gd name="connsiteX247" fmla="*/ 52908 w 3172463"/>
              <a:gd name="connsiteY247" fmla="*/ 1731501 h 3168646"/>
              <a:gd name="connsiteX248" fmla="*/ 36555 w 3172463"/>
              <a:gd name="connsiteY248" fmla="*/ 1703604 h 3168646"/>
              <a:gd name="connsiteX249" fmla="*/ 22125 w 3172463"/>
              <a:gd name="connsiteY249" fmla="*/ 1673784 h 3168646"/>
              <a:gd name="connsiteX250" fmla="*/ 10582 w 3172463"/>
              <a:gd name="connsiteY250" fmla="*/ 1644925 h 3168646"/>
              <a:gd name="connsiteX251" fmla="*/ 2886 w 3172463"/>
              <a:gd name="connsiteY251" fmla="*/ 1615105 h 3168646"/>
              <a:gd name="connsiteX252" fmla="*/ 0 w 3172463"/>
              <a:gd name="connsiteY252" fmla="*/ 1584323 h 3168646"/>
              <a:gd name="connsiteX253" fmla="*/ 2886 w 3172463"/>
              <a:gd name="connsiteY253" fmla="*/ 1553541 h 3168646"/>
              <a:gd name="connsiteX254" fmla="*/ 10582 w 3172463"/>
              <a:gd name="connsiteY254" fmla="*/ 1523721 h 3168646"/>
              <a:gd name="connsiteX255" fmla="*/ 22125 w 3172463"/>
              <a:gd name="connsiteY255" fmla="*/ 1494862 h 3168646"/>
              <a:gd name="connsiteX256" fmla="*/ 36555 w 3172463"/>
              <a:gd name="connsiteY256" fmla="*/ 1465043 h 3168646"/>
              <a:gd name="connsiteX257" fmla="*/ 52908 w 3172463"/>
              <a:gd name="connsiteY257" fmla="*/ 1437145 h 3168646"/>
              <a:gd name="connsiteX258" fmla="*/ 70222 w 3172463"/>
              <a:gd name="connsiteY258" fmla="*/ 1408288 h 3168646"/>
              <a:gd name="connsiteX259" fmla="*/ 86575 w 3172463"/>
              <a:gd name="connsiteY259" fmla="*/ 1379429 h 3168646"/>
              <a:gd name="connsiteX260" fmla="*/ 101004 w 3172463"/>
              <a:gd name="connsiteY260" fmla="*/ 1350571 h 3168646"/>
              <a:gd name="connsiteX261" fmla="*/ 112547 w 3172463"/>
              <a:gd name="connsiteY261" fmla="*/ 1322674 h 3168646"/>
              <a:gd name="connsiteX262" fmla="*/ 120243 w 3172463"/>
              <a:gd name="connsiteY262" fmla="*/ 1292853 h 3168646"/>
              <a:gd name="connsiteX263" fmla="*/ 124091 w 3172463"/>
              <a:gd name="connsiteY263" fmla="*/ 1263034 h 3168646"/>
              <a:gd name="connsiteX264" fmla="*/ 124091 w 3172463"/>
              <a:gd name="connsiteY264" fmla="*/ 1231290 h 3168646"/>
              <a:gd name="connsiteX265" fmla="*/ 122166 w 3172463"/>
              <a:gd name="connsiteY265" fmla="*/ 1198583 h 3168646"/>
              <a:gd name="connsiteX266" fmla="*/ 118318 w 3172463"/>
              <a:gd name="connsiteY266" fmla="*/ 1165877 h 3168646"/>
              <a:gd name="connsiteX267" fmla="*/ 113509 w 3172463"/>
              <a:gd name="connsiteY267" fmla="*/ 1133171 h 3168646"/>
              <a:gd name="connsiteX268" fmla="*/ 109661 w 3172463"/>
              <a:gd name="connsiteY268" fmla="*/ 1100465 h 3168646"/>
              <a:gd name="connsiteX269" fmla="*/ 106775 w 3172463"/>
              <a:gd name="connsiteY269" fmla="*/ 1067759 h 3168646"/>
              <a:gd name="connsiteX270" fmla="*/ 107738 w 3172463"/>
              <a:gd name="connsiteY270" fmla="*/ 1036977 h 3168646"/>
              <a:gd name="connsiteX271" fmla="*/ 111585 w 3172463"/>
              <a:gd name="connsiteY271" fmla="*/ 1007156 h 3168646"/>
              <a:gd name="connsiteX272" fmla="*/ 120243 w 3172463"/>
              <a:gd name="connsiteY272" fmla="*/ 978298 h 3168646"/>
              <a:gd name="connsiteX273" fmla="*/ 132748 w 3172463"/>
              <a:gd name="connsiteY273" fmla="*/ 954249 h 3168646"/>
              <a:gd name="connsiteX274" fmla="*/ 149100 w 3172463"/>
              <a:gd name="connsiteY274" fmla="*/ 931163 h 3168646"/>
              <a:gd name="connsiteX275" fmla="*/ 168339 w 3172463"/>
              <a:gd name="connsiteY275" fmla="*/ 910962 h 3168646"/>
              <a:gd name="connsiteX276" fmla="*/ 190463 w 3172463"/>
              <a:gd name="connsiteY276" fmla="*/ 890761 h 3168646"/>
              <a:gd name="connsiteX277" fmla="*/ 213550 w 3172463"/>
              <a:gd name="connsiteY277" fmla="*/ 872484 h 3168646"/>
              <a:gd name="connsiteX278" fmla="*/ 237598 w 3172463"/>
              <a:gd name="connsiteY278" fmla="*/ 854207 h 3168646"/>
              <a:gd name="connsiteX279" fmla="*/ 261646 w 3172463"/>
              <a:gd name="connsiteY279" fmla="*/ 835930 h 3168646"/>
              <a:gd name="connsiteX280" fmla="*/ 285695 w 3172463"/>
              <a:gd name="connsiteY280" fmla="*/ 817653 h 3168646"/>
              <a:gd name="connsiteX281" fmla="*/ 307820 w 3172463"/>
              <a:gd name="connsiteY281" fmla="*/ 798415 h 3168646"/>
              <a:gd name="connsiteX282" fmla="*/ 327059 w 3172463"/>
              <a:gd name="connsiteY282" fmla="*/ 776290 h 3168646"/>
              <a:gd name="connsiteX283" fmla="*/ 344373 w 3172463"/>
              <a:gd name="connsiteY283" fmla="*/ 755127 h 3168646"/>
              <a:gd name="connsiteX284" fmla="*/ 357840 w 3172463"/>
              <a:gd name="connsiteY284" fmla="*/ 731079 h 3168646"/>
              <a:gd name="connsiteX285" fmla="*/ 369383 w 3172463"/>
              <a:gd name="connsiteY285" fmla="*/ 705106 h 3168646"/>
              <a:gd name="connsiteX286" fmla="*/ 379003 w 3172463"/>
              <a:gd name="connsiteY286" fmla="*/ 677209 h 3168646"/>
              <a:gd name="connsiteX287" fmla="*/ 387660 w 3172463"/>
              <a:gd name="connsiteY287" fmla="*/ 648350 h 3168646"/>
              <a:gd name="connsiteX288" fmla="*/ 395356 w 3172463"/>
              <a:gd name="connsiteY288" fmla="*/ 619492 h 3168646"/>
              <a:gd name="connsiteX289" fmla="*/ 403052 w 3172463"/>
              <a:gd name="connsiteY289" fmla="*/ 589672 h 3168646"/>
              <a:gd name="connsiteX290" fmla="*/ 411709 w 3172463"/>
              <a:gd name="connsiteY290" fmla="*/ 561776 h 3168646"/>
              <a:gd name="connsiteX291" fmla="*/ 421328 w 3172463"/>
              <a:gd name="connsiteY291" fmla="*/ 533879 h 3168646"/>
              <a:gd name="connsiteX292" fmla="*/ 432872 w 3172463"/>
              <a:gd name="connsiteY292" fmla="*/ 507907 h 3168646"/>
              <a:gd name="connsiteX293" fmla="*/ 447301 w 3172463"/>
              <a:gd name="connsiteY293" fmla="*/ 484821 h 3168646"/>
              <a:gd name="connsiteX294" fmla="*/ 464615 w 3172463"/>
              <a:gd name="connsiteY294" fmla="*/ 463658 h 3168646"/>
              <a:gd name="connsiteX295" fmla="*/ 485777 w 3172463"/>
              <a:gd name="connsiteY295" fmla="*/ 446343 h 3168646"/>
              <a:gd name="connsiteX296" fmla="*/ 508865 w 3172463"/>
              <a:gd name="connsiteY296" fmla="*/ 431914 h 3168646"/>
              <a:gd name="connsiteX297" fmla="*/ 534836 w 3172463"/>
              <a:gd name="connsiteY297" fmla="*/ 420370 h 3168646"/>
              <a:gd name="connsiteX298" fmla="*/ 562733 w 3172463"/>
              <a:gd name="connsiteY298" fmla="*/ 410751 h 3168646"/>
              <a:gd name="connsiteX299" fmla="*/ 590629 w 3172463"/>
              <a:gd name="connsiteY299" fmla="*/ 402093 h 3168646"/>
              <a:gd name="connsiteX300" fmla="*/ 620449 w 3172463"/>
              <a:gd name="connsiteY300" fmla="*/ 394397 h 3168646"/>
              <a:gd name="connsiteX301" fmla="*/ 649306 w 3172463"/>
              <a:gd name="connsiteY301" fmla="*/ 386701 h 3168646"/>
              <a:gd name="connsiteX302" fmla="*/ 678165 w 3172463"/>
              <a:gd name="connsiteY302" fmla="*/ 378044 h 3168646"/>
              <a:gd name="connsiteX303" fmla="*/ 706061 w 3172463"/>
              <a:gd name="connsiteY303" fmla="*/ 368425 h 3168646"/>
              <a:gd name="connsiteX304" fmla="*/ 732033 w 3172463"/>
              <a:gd name="connsiteY304" fmla="*/ 356881 h 3168646"/>
              <a:gd name="connsiteX305" fmla="*/ 756081 w 3172463"/>
              <a:gd name="connsiteY305" fmla="*/ 343415 h 3168646"/>
              <a:gd name="connsiteX306" fmla="*/ 777244 w 3172463"/>
              <a:gd name="connsiteY306" fmla="*/ 326100 h 3168646"/>
              <a:gd name="connsiteX307" fmla="*/ 799368 w 3172463"/>
              <a:gd name="connsiteY307" fmla="*/ 306860 h 3168646"/>
              <a:gd name="connsiteX308" fmla="*/ 818608 w 3172463"/>
              <a:gd name="connsiteY308" fmla="*/ 284735 h 3168646"/>
              <a:gd name="connsiteX309" fmla="*/ 836884 w 3172463"/>
              <a:gd name="connsiteY309" fmla="*/ 261649 h 3168646"/>
              <a:gd name="connsiteX310" fmla="*/ 855161 w 3172463"/>
              <a:gd name="connsiteY310" fmla="*/ 237601 h 3168646"/>
              <a:gd name="connsiteX311" fmla="*/ 873437 w 3172463"/>
              <a:gd name="connsiteY311" fmla="*/ 213551 h 3168646"/>
              <a:gd name="connsiteX312" fmla="*/ 891714 w 3172463"/>
              <a:gd name="connsiteY312" fmla="*/ 190465 h 3168646"/>
              <a:gd name="connsiteX313" fmla="*/ 911915 w 3172463"/>
              <a:gd name="connsiteY313" fmla="*/ 168340 h 3168646"/>
              <a:gd name="connsiteX314" fmla="*/ 932115 w 3172463"/>
              <a:gd name="connsiteY314" fmla="*/ 149102 h 3168646"/>
              <a:gd name="connsiteX315" fmla="*/ 955202 w 3172463"/>
              <a:gd name="connsiteY315" fmla="*/ 132748 h 3168646"/>
              <a:gd name="connsiteX316" fmla="*/ 979250 w 3172463"/>
              <a:gd name="connsiteY316" fmla="*/ 120243 h 3168646"/>
              <a:gd name="connsiteX317" fmla="*/ 1008109 w 3172463"/>
              <a:gd name="connsiteY317" fmla="*/ 111585 h 3168646"/>
              <a:gd name="connsiteX318" fmla="*/ 1037929 w 3172463"/>
              <a:gd name="connsiteY318" fmla="*/ 107738 h 3168646"/>
              <a:gd name="connsiteX319" fmla="*/ 1068710 w 3172463"/>
              <a:gd name="connsiteY319" fmla="*/ 106776 h 3168646"/>
              <a:gd name="connsiteX320" fmla="*/ 1101415 w 3172463"/>
              <a:gd name="connsiteY320" fmla="*/ 109662 h 3168646"/>
              <a:gd name="connsiteX321" fmla="*/ 1134122 w 3172463"/>
              <a:gd name="connsiteY321" fmla="*/ 113510 h 3168646"/>
              <a:gd name="connsiteX322" fmla="*/ 1166828 w 3172463"/>
              <a:gd name="connsiteY322" fmla="*/ 118320 h 3168646"/>
              <a:gd name="connsiteX323" fmla="*/ 1199534 w 3172463"/>
              <a:gd name="connsiteY323" fmla="*/ 122167 h 3168646"/>
              <a:gd name="connsiteX324" fmla="*/ 1232239 w 3172463"/>
              <a:gd name="connsiteY324" fmla="*/ 124091 h 3168646"/>
              <a:gd name="connsiteX325" fmla="*/ 1263984 w 3172463"/>
              <a:gd name="connsiteY325" fmla="*/ 124091 h 3168646"/>
              <a:gd name="connsiteX326" fmla="*/ 1293804 w 3172463"/>
              <a:gd name="connsiteY326" fmla="*/ 120243 h 3168646"/>
              <a:gd name="connsiteX327" fmla="*/ 1323624 w 3172463"/>
              <a:gd name="connsiteY327" fmla="*/ 112547 h 3168646"/>
              <a:gd name="connsiteX328" fmla="*/ 1352482 w 3172463"/>
              <a:gd name="connsiteY328" fmla="*/ 101004 h 3168646"/>
              <a:gd name="connsiteX329" fmla="*/ 1381339 w 3172463"/>
              <a:gd name="connsiteY329" fmla="*/ 85613 h 3168646"/>
              <a:gd name="connsiteX330" fmla="*/ 1410198 w 3172463"/>
              <a:gd name="connsiteY330" fmla="*/ 70222 h 3168646"/>
              <a:gd name="connsiteX331" fmla="*/ 1439055 w 3172463"/>
              <a:gd name="connsiteY331" fmla="*/ 52907 h 3168646"/>
              <a:gd name="connsiteX332" fmla="*/ 1466952 w 3172463"/>
              <a:gd name="connsiteY332" fmla="*/ 36554 h 3168646"/>
              <a:gd name="connsiteX333" fmla="*/ 1496772 w 3172463"/>
              <a:gd name="connsiteY333" fmla="*/ 22125 h 3168646"/>
              <a:gd name="connsiteX334" fmla="*/ 1525630 w 3172463"/>
              <a:gd name="connsiteY334" fmla="*/ 10581 h 3168646"/>
              <a:gd name="connsiteX335" fmla="*/ 1555450 w 3172463"/>
              <a:gd name="connsiteY335" fmla="*/ 2885 h 3168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3172463" h="3168646">
                <a:moveTo>
                  <a:pt x="1586232" y="0"/>
                </a:moveTo>
                <a:lnTo>
                  <a:pt x="1617013" y="2885"/>
                </a:lnTo>
                <a:lnTo>
                  <a:pt x="1646833" y="10581"/>
                </a:lnTo>
                <a:lnTo>
                  <a:pt x="1675692" y="22125"/>
                </a:lnTo>
                <a:lnTo>
                  <a:pt x="1705511" y="36554"/>
                </a:lnTo>
                <a:lnTo>
                  <a:pt x="1733408" y="52907"/>
                </a:lnTo>
                <a:lnTo>
                  <a:pt x="1762266" y="70222"/>
                </a:lnTo>
                <a:lnTo>
                  <a:pt x="1791124" y="85613"/>
                </a:lnTo>
                <a:lnTo>
                  <a:pt x="1819981" y="101004"/>
                </a:lnTo>
                <a:lnTo>
                  <a:pt x="1847878" y="112547"/>
                </a:lnTo>
                <a:lnTo>
                  <a:pt x="1878660" y="120243"/>
                </a:lnTo>
                <a:lnTo>
                  <a:pt x="1908479" y="124091"/>
                </a:lnTo>
                <a:lnTo>
                  <a:pt x="1940223" y="124091"/>
                </a:lnTo>
                <a:lnTo>
                  <a:pt x="1972929" y="122167"/>
                </a:lnTo>
                <a:lnTo>
                  <a:pt x="2005635" y="118320"/>
                </a:lnTo>
                <a:lnTo>
                  <a:pt x="2038341" y="113510"/>
                </a:lnTo>
                <a:lnTo>
                  <a:pt x="2071047" y="109662"/>
                </a:lnTo>
                <a:lnTo>
                  <a:pt x="2103753" y="106776"/>
                </a:lnTo>
                <a:lnTo>
                  <a:pt x="2134534" y="107738"/>
                </a:lnTo>
                <a:lnTo>
                  <a:pt x="2164354" y="111585"/>
                </a:lnTo>
                <a:lnTo>
                  <a:pt x="2193213" y="120243"/>
                </a:lnTo>
                <a:lnTo>
                  <a:pt x="2217262" y="132748"/>
                </a:lnTo>
                <a:lnTo>
                  <a:pt x="2240347" y="149102"/>
                </a:lnTo>
                <a:lnTo>
                  <a:pt x="2260548" y="168340"/>
                </a:lnTo>
                <a:lnTo>
                  <a:pt x="2280749" y="190465"/>
                </a:lnTo>
                <a:lnTo>
                  <a:pt x="2299025" y="213551"/>
                </a:lnTo>
                <a:lnTo>
                  <a:pt x="2317302" y="237601"/>
                </a:lnTo>
                <a:lnTo>
                  <a:pt x="2335579" y="261649"/>
                </a:lnTo>
                <a:lnTo>
                  <a:pt x="2353855" y="284735"/>
                </a:lnTo>
                <a:lnTo>
                  <a:pt x="2373095" y="306860"/>
                </a:lnTo>
                <a:lnTo>
                  <a:pt x="2395219" y="326100"/>
                </a:lnTo>
                <a:lnTo>
                  <a:pt x="2416382" y="343415"/>
                </a:lnTo>
                <a:lnTo>
                  <a:pt x="2440430" y="356881"/>
                </a:lnTo>
                <a:lnTo>
                  <a:pt x="2466403" y="368425"/>
                </a:lnTo>
                <a:lnTo>
                  <a:pt x="2494298" y="378044"/>
                </a:lnTo>
                <a:lnTo>
                  <a:pt x="2523156" y="386701"/>
                </a:lnTo>
                <a:lnTo>
                  <a:pt x="2552014" y="394397"/>
                </a:lnTo>
                <a:lnTo>
                  <a:pt x="2581835" y="402093"/>
                </a:lnTo>
                <a:lnTo>
                  <a:pt x="2609730" y="410751"/>
                </a:lnTo>
                <a:lnTo>
                  <a:pt x="2637626" y="420370"/>
                </a:lnTo>
                <a:lnTo>
                  <a:pt x="2663599" y="431914"/>
                </a:lnTo>
                <a:lnTo>
                  <a:pt x="2686686" y="446343"/>
                </a:lnTo>
                <a:lnTo>
                  <a:pt x="2707849" y="463658"/>
                </a:lnTo>
                <a:lnTo>
                  <a:pt x="2725162" y="484821"/>
                </a:lnTo>
                <a:lnTo>
                  <a:pt x="2739592" y="507907"/>
                </a:lnTo>
                <a:lnTo>
                  <a:pt x="2751135" y="533879"/>
                </a:lnTo>
                <a:lnTo>
                  <a:pt x="2760754" y="561776"/>
                </a:lnTo>
                <a:lnTo>
                  <a:pt x="2769411" y="589672"/>
                </a:lnTo>
                <a:lnTo>
                  <a:pt x="2777107" y="619492"/>
                </a:lnTo>
                <a:lnTo>
                  <a:pt x="2784803" y="648350"/>
                </a:lnTo>
                <a:lnTo>
                  <a:pt x="2793460" y="677209"/>
                </a:lnTo>
                <a:lnTo>
                  <a:pt x="2803079" y="705106"/>
                </a:lnTo>
                <a:lnTo>
                  <a:pt x="2814622" y="731079"/>
                </a:lnTo>
                <a:lnTo>
                  <a:pt x="2828090" y="755127"/>
                </a:lnTo>
                <a:lnTo>
                  <a:pt x="2845405" y="776290"/>
                </a:lnTo>
                <a:lnTo>
                  <a:pt x="2864643" y="798415"/>
                </a:lnTo>
                <a:lnTo>
                  <a:pt x="2886768" y="817653"/>
                </a:lnTo>
                <a:lnTo>
                  <a:pt x="2909855" y="835930"/>
                </a:lnTo>
                <a:lnTo>
                  <a:pt x="2934865" y="854207"/>
                </a:lnTo>
                <a:lnTo>
                  <a:pt x="2958913" y="872484"/>
                </a:lnTo>
                <a:lnTo>
                  <a:pt x="2982000" y="890761"/>
                </a:lnTo>
                <a:lnTo>
                  <a:pt x="3004123" y="910962"/>
                </a:lnTo>
                <a:lnTo>
                  <a:pt x="3023363" y="931163"/>
                </a:lnTo>
                <a:lnTo>
                  <a:pt x="3039716" y="954249"/>
                </a:lnTo>
                <a:lnTo>
                  <a:pt x="3052221" y="978298"/>
                </a:lnTo>
                <a:lnTo>
                  <a:pt x="3060879" y="1007156"/>
                </a:lnTo>
                <a:lnTo>
                  <a:pt x="3064725" y="1036977"/>
                </a:lnTo>
                <a:lnTo>
                  <a:pt x="3065689" y="1067759"/>
                </a:lnTo>
                <a:lnTo>
                  <a:pt x="3062802" y="1100465"/>
                </a:lnTo>
                <a:lnTo>
                  <a:pt x="3058954" y="1133171"/>
                </a:lnTo>
                <a:lnTo>
                  <a:pt x="3054145" y="1165877"/>
                </a:lnTo>
                <a:lnTo>
                  <a:pt x="3050297" y="1198583"/>
                </a:lnTo>
                <a:lnTo>
                  <a:pt x="3048373" y="1231290"/>
                </a:lnTo>
                <a:lnTo>
                  <a:pt x="3048373" y="1263034"/>
                </a:lnTo>
                <a:lnTo>
                  <a:pt x="3052221" y="1292853"/>
                </a:lnTo>
                <a:lnTo>
                  <a:pt x="3059916" y="1322674"/>
                </a:lnTo>
                <a:lnTo>
                  <a:pt x="3071460" y="1350571"/>
                </a:lnTo>
                <a:lnTo>
                  <a:pt x="3086851" y="1379429"/>
                </a:lnTo>
                <a:lnTo>
                  <a:pt x="3102241" y="1408288"/>
                </a:lnTo>
                <a:lnTo>
                  <a:pt x="3119557" y="1437145"/>
                </a:lnTo>
                <a:lnTo>
                  <a:pt x="3135909" y="1465043"/>
                </a:lnTo>
                <a:lnTo>
                  <a:pt x="3150339" y="1494862"/>
                </a:lnTo>
                <a:lnTo>
                  <a:pt x="3161881" y="1523721"/>
                </a:lnTo>
                <a:lnTo>
                  <a:pt x="3169577" y="1553541"/>
                </a:lnTo>
                <a:lnTo>
                  <a:pt x="3172463" y="1584323"/>
                </a:lnTo>
                <a:lnTo>
                  <a:pt x="3169577" y="1615105"/>
                </a:lnTo>
                <a:lnTo>
                  <a:pt x="3161881" y="1644925"/>
                </a:lnTo>
                <a:lnTo>
                  <a:pt x="3150339" y="1673784"/>
                </a:lnTo>
                <a:lnTo>
                  <a:pt x="3135909" y="1703604"/>
                </a:lnTo>
                <a:lnTo>
                  <a:pt x="3119557" y="1731501"/>
                </a:lnTo>
                <a:lnTo>
                  <a:pt x="3102241" y="1760360"/>
                </a:lnTo>
                <a:lnTo>
                  <a:pt x="3086851" y="1789218"/>
                </a:lnTo>
                <a:lnTo>
                  <a:pt x="3071460" y="1818075"/>
                </a:lnTo>
                <a:lnTo>
                  <a:pt x="3059916" y="1845972"/>
                </a:lnTo>
                <a:lnTo>
                  <a:pt x="3052221" y="1875793"/>
                </a:lnTo>
                <a:lnTo>
                  <a:pt x="3048373" y="1905613"/>
                </a:lnTo>
                <a:lnTo>
                  <a:pt x="3048373" y="1937358"/>
                </a:lnTo>
                <a:lnTo>
                  <a:pt x="3050297" y="1970063"/>
                </a:lnTo>
                <a:lnTo>
                  <a:pt x="3054145" y="2002769"/>
                </a:lnTo>
                <a:lnTo>
                  <a:pt x="3058954" y="2035476"/>
                </a:lnTo>
                <a:lnTo>
                  <a:pt x="3062802" y="2068181"/>
                </a:lnTo>
                <a:lnTo>
                  <a:pt x="3065689" y="2100887"/>
                </a:lnTo>
                <a:lnTo>
                  <a:pt x="3064725" y="2131670"/>
                </a:lnTo>
                <a:lnTo>
                  <a:pt x="3060879" y="2161491"/>
                </a:lnTo>
                <a:lnTo>
                  <a:pt x="3052221" y="2190349"/>
                </a:lnTo>
                <a:lnTo>
                  <a:pt x="3039716" y="2214397"/>
                </a:lnTo>
                <a:lnTo>
                  <a:pt x="3023363" y="2237484"/>
                </a:lnTo>
                <a:lnTo>
                  <a:pt x="3004123" y="2257685"/>
                </a:lnTo>
                <a:lnTo>
                  <a:pt x="2982000" y="2277885"/>
                </a:lnTo>
                <a:lnTo>
                  <a:pt x="2958913" y="2296163"/>
                </a:lnTo>
                <a:lnTo>
                  <a:pt x="2934865" y="2314439"/>
                </a:lnTo>
                <a:lnTo>
                  <a:pt x="2909855" y="2332716"/>
                </a:lnTo>
                <a:lnTo>
                  <a:pt x="2886768" y="2350993"/>
                </a:lnTo>
                <a:lnTo>
                  <a:pt x="2864643" y="2370232"/>
                </a:lnTo>
                <a:lnTo>
                  <a:pt x="2845405" y="2392356"/>
                </a:lnTo>
                <a:lnTo>
                  <a:pt x="2828090" y="2413519"/>
                </a:lnTo>
                <a:lnTo>
                  <a:pt x="2814622" y="2437568"/>
                </a:lnTo>
                <a:lnTo>
                  <a:pt x="2803079" y="2463540"/>
                </a:lnTo>
                <a:lnTo>
                  <a:pt x="2793460" y="2491437"/>
                </a:lnTo>
                <a:lnTo>
                  <a:pt x="2784803" y="2520296"/>
                </a:lnTo>
                <a:lnTo>
                  <a:pt x="2777107" y="2549154"/>
                </a:lnTo>
                <a:lnTo>
                  <a:pt x="2769411" y="2578974"/>
                </a:lnTo>
                <a:lnTo>
                  <a:pt x="2760754" y="2606871"/>
                </a:lnTo>
                <a:lnTo>
                  <a:pt x="2751135" y="2634767"/>
                </a:lnTo>
                <a:lnTo>
                  <a:pt x="2739592" y="2660739"/>
                </a:lnTo>
                <a:lnTo>
                  <a:pt x="2725162" y="2683827"/>
                </a:lnTo>
                <a:lnTo>
                  <a:pt x="2707849" y="2704989"/>
                </a:lnTo>
                <a:lnTo>
                  <a:pt x="2686686" y="2722304"/>
                </a:lnTo>
                <a:lnTo>
                  <a:pt x="2663599" y="2736733"/>
                </a:lnTo>
                <a:lnTo>
                  <a:pt x="2637626" y="2748276"/>
                </a:lnTo>
                <a:lnTo>
                  <a:pt x="2609730" y="2757896"/>
                </a:lnTo>
                <a:lnTo>
                  <a:pt x="2581835" y="2766553"/>
                </a:lnTo>
                <a:lnTo>
                  <a:pt x="2552014" y="2774249"/>
                </a:lnTo>
                <a:lnTo>
                  <a:pt x="2523156" y="2781945"/>
                </a:lnTo>
                <a:lnTo>
                  <a:pt x="2494298" y="2790602"/>
                </a:lnTo>
                <a:lnTo>
                  <a:pt x="2466403" y="2800222"/>
                </a:lnTo>
                <a:lnTo>
                  <a:pt x="2440430" y="2811765"/>
                </a:lnTo>
                <a:lnTo>
                  <a:pt x="2416382" y="2825232"/>
                </a:lnTo>
                <a:lnTo>
                  <a:pt x="2395219" y="2842547"/>
                </a:lnTo>
                <a:lnTo>
                  <a:pt x="2373095" y="2861786"/>
                </a:lnTo>
                <a:lnTo>
                  <a:pt x="2353855" y="2883911"/>
                </a:lnTo>
                <a:lnTo>
                  <a:pt x="2335579" y="2906997"/>
                </a:lnTo>
                <a:lnTo>
                  <a:pt x="2317302" y="2931046"/>
                </a:lnTo>
                <a:lnTo>
                  <a:pt x="2299025" y="2955095"/>
                </a:lnTo>
                <a:lnTo>
                  <a:pt x="2280749" y="2978181"/>
                </a:lnTo>
                <a:lnTo>
                  <a:pt x="2260548" y="3000306"/>
                </a:lnTo>
                <a:lnTo>
                  <a:pt x="2240347" y="3019544"/>
                </a:lnTo>
                <a:lnTo>
                  <a:pt x="2217262" y="3035898"/>
                </a:lnTo>
                <a:lnTo>
                  <a:pt x="2193213" y="3048403"/>
                </a:lnTo>
                <a:lnTo>
                  <a:pt x="2164354" y="3057061"/>
                </a:lnTo>
                <a:lnTo>
                  <a:pt x="2134534" y="3060909"/>
                </a:lnTo>
                <a:lnTo>
                  <a:pt x="2103753" y="3061870"/>
                </a:lnTo>
                <a:lnTo>
                  <a:pt x="2071047" y="3058984"/>
                </a:lnTo>
                <a:lnTo>
                  <a:pt x="2038341" y="3055137"/>
                </a:lnTo>
                <a:lnTo>
                  <a:pt x="2005635" y="3050327"/>
                </a:lnTo>
                <a:lnTo>
                  <a:pt x="1972929" y="3046480"/>
                </a:lnTo>
                <a:lnTo>
                  <a:pt x="1940223" y="3044555"/>
                </a:lnTo>
                <a:lnTo>
                  <a:pt x="1908479" y="3044555"/>
                </a:lnTo>
                <a:lnTo>
                  <a:pt x="1878660" y="3048403"/>
                </a:lnTo>
                <a:lnTo>
                  <a:pt x="1847878" y="3056099"/>
                </a:lnTo>
                <a:lnTo>
                  <a:pt x="1819981" y="3067642"/>
                </a:lnTo>
                <a:lnTo>
                  <a:pt x="1791124" y="3083033"/>
                </a:lnTo>
                <a:lnTo>
                  <a:pt x="1762266" y="3098425"/>
                </a:lnTo>
                <a:lnTo>
                  <a:pt x="1733408" y="3115739"/>
                </a:lnTo>
                <a:lnTo>
                  <a:pt x="1705511" y="3132093"/>
                </a:lnTo>
                <a:lnTo>
                  <a:pt x="1675692" y="3146521"/>
                </a:lnTo>
                <a:lnTo>
                  <a:pt x="1646833" y="3158065"/>
                </a:lnTo>
                <a:lnTo>
                  <a:pt x="1617013" y="3165761"/>
                </a:lnTo>
                <a:lnTo>
                  <a:pt x="1586232" y="3168646"/>
                </a:lnTo>
                <a:lnTo>
                  <a:pt x="1555450" y="3165761"/>
                </a:lnTo>
                <a:lnTo>
                  <a:pt x="1525630" y="3158065"/>
                </a:lnTo>
                <a:lnTo>
                  <a:pt x="1496772" y="3146521"/>
                </a:lnTo>
                <a:lnTo>
                  <a:pt x="1466952" y="3132093"/>
                </a:lnTo>
                <a:lnTo>
                  <a:pt x="1439055" y="3115739"/>
                </a:lnTo>
                <a:lnTo>
                  <a:pt x="1410198" y="3098425"/>
                </a:lnTo>
                <a:lnTo>
                  <a:pt x="1381339" y="3083033"/>
                </a:lnTo>
                <a:lnTo>
                  <a:pt x="1352482" y="3067642"/>
                </a:lnTo>
                <a:lnTo>
                  <a:pt x="1323624" y="3056099"/>
                </a:lnTo>
                <a:lnTo>
                  <a:pt x="1293804" y="3048403"/>
                </a:lnTo>
                <a:lnTo>
                  <a:pt x="1263984" y="3044555"/>
                </a:lnTo>
                <a:lnTo>
                  <a:pt x="1232239" y="3044555"/>
                </a:lnTo>
                <a:lnTo>
                  <a:pt x="1199534" y="3046480"/>
                </a:lnTo>
                <a:lnTo>
                  <a:pt x="1166828" y="3050327"/>
                </a:lnTo>
                <a:lnTo>
                  <a:pt x="1134122" y="3055137"/>
                </a:lnTo>
                <a:lnTo>
                  <a:pt x="1101415" y="3058984"/>
                </a:lnTo>
                <a:lnTo>
                  <a:pt x="1068710" y="3061870"/>
                </a:lnTo>
                <a:lnTo>
                  <a:pt x="1037929" y="3060909"/>
                </a:lnTo>
                <a:lnTo>
                  <a:pt x="1008109" y="3057061"/>
                </a:lnTo>
                <a:lnTo>
                  <a:pt x="979250" y="3048403"/>
                </a:lnTo>
                <a:lnTo>
                  <a:pt x="955202" y="3035898"/>
                </a:lnTo>
                <a:lnTo>
                  <a:pt x="932115" y="3019544"/>
                </a:lnTo>
                <a:lnTo>
                  <a:pt x="911915" y="3000306"/>
                </a:lnTo>
                <a:lnTo>
                  <a:pt x="891714" y="2978181"/>
                </a:lnTo>
                <a:lnTo>
                  <a:pt x="873437" y="2955095"/>
                </a:lnTo>
                <a:lnTo>
                  <a:pt x="855161" y="2931046"/>
                </a:lnTo>
                <a:lnTo>
                  <a:pt x="836884" y="2906997"/>
                </a:lnTo>
                <a:lnTo>
                  <a:pt x="818608" y="2883911"/>
                </a:lnTo>
                <a:lnTo>
                  <a:pt x="799368" y="2861786"/>
                </a:lnTo>
                <a:lnTo>
                  <a:pt x="777244" y="2842547"/>
                </a:lnTo>
                <a:lnTo>
                  <a:pt x="756081" y="2825232"/>
                </a:lnTo>
                <a:lnTo>
                  <a:pt x="732033" y="2811765"/>
                </a:lnTo>
                <a:lnTo>
                  <a:pt x="706061" y="2800222"/>
                </a:lnTo>
                <a:lnTo>
                  <a:pt x="678165" y="2790602"/>
                </a:lnTo>
                <a:lnTo>
                  <a:pt x="649306" y="2781945"/>
                </a:lnTo>
                <a:lnTo>
                  <a:pt x="620449" y="2774249"/>
                </a:lnTo>
                <a:lnTo>
                  <a:pt x="590629" y="2766553"/>
                </a:lnTo>
                <a:lnTo>
                  <a:pt x="562733" y="2757896"/>
                </a:lnTo>
                <a:lnTo>
                  <a:pt x="534836" y="2748276"/>
                </a:lnTo>
                <a:lnTo>
                  <a:pt x="508865" y="2736733"/>
                </a:lnTo>
                <a:lnTo>
                  <a:pt x="485777" y="2722304"/>
                </a:lnTo>
                <a:lnTo>
                  <a:pt x="464615" y="2704989"/>
                </a:lnTo>
                <a:lnTo>
                  <a:pt x="447301" y="2683827"/>
                </a:lnTo>
                <a:lnTo>
                  <a:pt x="432872" y="2660739"/>
                </a:lnTo>
                <a:lnTo>
                  <a:pt x="421328" y="2634767"/>
                </a:lnTo>
                <a:lnTo>
                  <a:pt x="411709" y="2606871"/>
                </a:lnTo>
                <a:lnTo>
                  <a:pt x="403052" y="2578974"/>
                </a:lnTo>
                <a:lnTo>
                  <a:pt x="395356" y="2549154"/>
                </a:lnTo>
                <a:lnTo>
                  <a:pt x="387660" y="2520296"/>
                </a:lnTo>
                <a:lnTo>
                  <a:pt x="379003" y="2491437"/>
                </a:lnTo>
                <a:lnTo>
                  <a:pt x="369383" y="2463540"/>
                </a:lnTo>
                <a:lnTo>
                  <a:pt x="357840" y="2437568"/>
                </a:lnTo>
                <a:lnTo>
                  <a:pt x="344373" y="2413519"/>
                </a:lnTo>
                <a:lnTo>
                  <a:pt x="327059" y="2392356"/>
                </a:lnTo>
                <a:lnTo>
                  <a:pt x="307820" y="2370232"/>
                </a:lnTo>
                <a:lnTo>
                  <a:pt x="285695" y="2350993"/>
                </a:lnTo>
                <a:lnTo>
                  <a:pt x="261646" y="2332716"/>
                </a:lnTo>
                <a:lnTo>
                  <a:pt x="237598" y="2314439"/>
                </a:lnTo>
                <a:lnTo>
                  <a:pt x="213550" y="2296163"/>
                </a:lnTo>
                <a:lnTo>
                  <a:pt x="190463" y="2277885"/>
                </a:lnTo>
                <a:lnTo>
                  <a:pt x="168339" y="2257685"/>
                </a:lnTo>
                <a:lnTo>
                  <a:pt x="149100" y="2237484"/>
                </a:lnTo>
                <a:lnTo>
                  <a:pt x="132748" y="2214397"/>
                </a:lnTo>
                <a:lnTo>
                  <a:pt x="120243" y="2190349"/>
                </a:lnTo>
                <a:lnTo>
                  <a:pt x="111585" y="2161491"/>
                </a:lnTo>
                <a:lnTo>
                  <a:pt x="107738" y="2131670"/>
                </a:lnTo>
                <a:lnTo>
                  <a:pt x="106775" y="2100887"/>
                </a:lnTo>
                <a:lnTo>
                  <a:pt x="109661" y="2068181"/>
                </a:lnTo>
                <a:lnTo>
                  <a:pt x="113509" y="2035476"/>
                </a:lnTo>
                <a:lnTo>
                  <a:pt x="118318" y="2002769"/>
                </a:lnTo>
                <a:lnTo>
                  <a:pt x="122166" y="1970063"/>
                </a:lnTo>
                <a:lnTo>
                  <a:pt x="124091" y="1937358"/>
                </a:lnTo>
                <a:lnTo>
                  <a:pt x="124091" y="1905613"/>
                </a:lnTo>
                <a:lnTo>
                  <a:pt x="120243" y="1875793"/>
                </a:lnTo>
                <a:lnTo>
                  <a:pt x="112547" y="1845972"/>
                </a:lnTo>
                <a:lnTo>
                  <a:pt x="101004" y="1818075"/>
                </a:lnTo>
                <a:lnTo>
                  <a:pt x="86575" y="1789218"/>
                </a:lnTo>
                <a:lnTo>
                  <a:pt x="70222" y="1760360"/>
                </a:lnTo>
                <a:lnTo>
                  <a:pt x="52908" y="1731501"/>
                </a:lnTo>
                <a:lnTo>
                  <a:pt x="36555" y="1703604"/>
                </a:lnTo>
                <a:lnTo>
                  <a:pt x="22125" y="1673784"/>
                </a:lnTo>
                <a:lnTo>
                  <a:pt x="10582" y="1644925"/>
                </a:lnTo>
                <a:lnTo>
                  <a:pt x="2886" y="1615105"/>
                </a:lnTo>
                <a:lnTo>
                  <a:pt x="0" y="1584323"/>
                </a:lnTo>
                <a:lnTo>
                  <a:pt x="2886" y="1553541"/>
                </a:lnTo>
                <a:lnTo>
                  <a:pt x="10582" y="1523721"/>
                </a:lnTo>
                <a:lnTo>
                  <a:pt x="22125" y="1494862"/>
                </a:lnTo>
                <a:lnTo>
                  <a:pt x="36555" y="1465043"/>
                </a:lnTo>
                <a:lnTo>
                  <a:pt x="52908" y="1437145"/>
                </a:lnTo>
                <a:lnTo>
                  <a:pt x="70222" y="1408288"/>
                </a:lnTo>
                <a:lnTo>
                  <a:pt x="86575" y="1379429"/>
                </a:lnTo>
                <a:lnTo>
                  <a:pt x="101004" y="1350571"/>
                </a:lnTo>
                <a:lnTo>
                  <a:pt x="112547" y="1322674"/>
                </a:lnTo>
                <a:lnTo>
                  <a:pt x="120243" y="1292853"/>
                </a:lnTo>
                <a:lnTo>
                  <a:pt x="124091" y="1263034"/>
                </a:lnTo>
                <a:lnTo>
                  <a:pt x="124091" y="1231290"/>
                </a:lnTo>
                <a:lnTo>
                  <a:pt x="122166" y="1198583"/>
                </a:lnTo>
                <a:lnTo>
                  <a:pt x="118318" y="1165877"/>
                </a:lnTo>
                <a:lnTo>
                  <a:pt x="113509" y="1133171"/>
                </a:lnTo>
                <a:lnTo>
                  <a:pt x="109661" y="1100465"/>
                </a:lnTo>
                <a:lnTo>
                  <a:pt x="106775" y="1067759"/>
                </a:lnTo>
                <a:lnTo>
                  <a:pt x="107738" y="1036977"/>
                </a:lnTo>
                <a:lnTo>
                  <a:pt x="111585" y="1007156"/>
                </a:lnTo>
                <a:lnTo>
                  <a:pt x="120243" y="978298"/>
                </a:lnTo>
                <a:lnTo>
                  <a:pt x="132748" y="954249"/>
                </a:lnTo>
                <a:lnTo>
                  <a:pt x="149100" y="931163"/>
                </a:lnTo>
                <a:lnTo>
                  <a:pt x="168339" y="910962"/>
                </a:lnTo>
                <a:lnTo>
                  <a:pt x="190463" y="890761"/>
                </a:lnTo>
                <a:lnTo>
                  <a:pt x="213550" y="872484"/>
                </a:lnTo>
                <a:lnTo>
                  <a:pt x="237598" y="854207"/>
                </a:lnTo>
                <a:lnTo>
                  <a:pt x="261646" y="835930"/>
                </a:lnTo>
                <a:lnTo>
                  <a:pt x="285695" y="817653"/>
                </a:lnTo>
                <a:lnTo>
                  <a:pt x="307820" y="798415"/>
                </a:lnTo>
                <a:lnTo>
                  <a:pt x="327059" y="776290"/>
                </a:lnTo>
                <a:lnTo>
                  <a:pt x="344373" y="755127"/>
                </a:lnTo>
                <a:lnTo>
                  <a:pt x="357840" y="731079"/>
                </a:lnTo>
                <a:lnTo>
                  <a:pt x="369383" y="705106"/>
                </a:lnTo>
                <a:lnTo>
                  <a:pt x="379003" y="677209"/>
                </a:lnTo>
                <a:lnTo>
                  <a:pt x="387660" y="648350"/>
                </a:lnTo>
                <a:lnTo>
                  <a:pt x="395356" y="619492"/>
                </a:lnTo>
                <a:lnTo>
                  <a:pt x="403052" y="589672"/>
                </a:lnTo>
                <a:lnTo>
                  <a:pt x="411709" y="561776"/>
                </a:lnTo>
                <a:lnTo>
                  <a:pt x="421328" y="533879"/>
                </a:lnTo>
                <a:lnTo>
                  <a:pt x="432872" y="507907"/>
                </a:lnTo>
                <a:lnTo>
                  <a:pt x="447301" y="484821"/>
                </a:lnTo>
                <a:lnTo>
                  <a:pt x="464615" y="463658"/>
                </a:lnTo>
                <a:lnTo>
                  <a:pt x="485777" y="446343"/>
                </a:lnTo>
                <a:lnTo>
                  <a:pt x="508865" y="431914"/>
                </a:lnTo>
                <a:lnTo>
                  <a:pt x="534836" y="420370"/>
                </a:lnTo>
                <a:lnTo>
                  <a:pt x="562733" y="410751"/>
                </a:lnTo>
                <a:lnTo>
                  <a:pt x="590629" y="402093"/>
                </a:lnTo>
                <a:lnTo>
                  <a:pt x="620449" y="394397"/>
                </a:lnTo>
                <a:lnTo>
                  <a:pt x="649306" y="386701"/>
                </a:lnTo>
                <a:lnTo>
                  <a:pt x="678165" y="378044"/>
                </a:lnTo>
                <a:lnTo>
                  <a:pt x="706061" y="368425"/>
                </a:lnTo>
                <a:lnTo>
                  <a:pt x="732033" y="356881"/>
                </a:lnTo>
                <a:lnTo>
                  <a:pt x="756081" y="343415"/>
                </a:lnTo>
                <a:lnTo>
                  <a:pt x="777244" y="326100"/>
                </a:lnTo>
                <a:lnTo>
                  <a:pt x="799368" y="306860"/>
                </a:lnTo>
                <a:lnTo>
                  <a:pt x="818608" y="284735"/>
                </a:lnTo>
                <a:lnTo>
                  <a:pt x="836884" y="261649"/>
                </a:lnTo>
                <a:lnTo>
                  <a:pt x="855161" y="237601"/>
                </a:lnTo>
                <a:lnTo>
                  <a:pt x="873437" y="213551"/>
                </a:lnTo>
                <a:lnTo>
                  <a:pt x="891714" y="190465"/>
                </a:lnTo>
                <a:lnTo>
                  <a:pt x="911915" y="168340"/>
                </a:lnTo>
                <a:lnTo>
                  <a:pt x="932115" y="149102"/>
                </a:lnTo>
                <a:lnTo>
                  <a:pt x="955202" y="132748"/>
                </a:lnTo>
                <a:lnTo>
                  <a:pt x="979250" y="120243"/>
                </a:lnTo>
                <a:lnTo>
                  <a:pt x="1008109" y="111585"/>
                </a:lnTo>
                <a:lnTo>
                  <a:pt x="1037929" y="107738"/>
                </a:lnTo>
                <a:lnTo>
                  <a:pt x="1068710" y="106776"/>
                </a:lnTo>
                <a:lnTo>
                  <a:pt x="1101415" y="109662"/>
                </a:lnTo>
                <a:lnTo>
                  <a:pt x="1134122" y="113510"/>
                </a:lnTo>
                <a:lnTo>
                  <a:pt x="1166828" y="118320"/>
                </a:lnTo>
                <a:lnTo>
                  <a:pt x="1199534" y="122167"/>
                </a:lnTo>
                <a:lnTo>
                  <a:pt x="1232239" y="124091"/>
                </a:lnTo>
                <a:lnTo>
                  <a:pt x="1263984" y="124091"/>
                </a:lnTo>
                <a:lnTo>
                  <a:pt x="1293804" y="120243"/>
                </a:lnTo>
                <a:lnTo>
                  <a:pt x="1323624" y="112547"/>
                </a:lnTo>
                <a:lnTo>
                  <a:pt x="1352482" y="101004"/>
                </a:lnTo>
                <a:lnTo>
                  <a:pt x="1381339" y="85613"/>
                </a:lnTo>
                <a:lnTo>
                  <a:pt x="1410198" y="70222"/>
                </a:lnTo>
                <a:lnTo>
                  <a:pt x="1439055" y="52907"/>
                </a:lnTo>
                <a:lnTo>
                  <a:pt x="1466952" y="36554"/>
                </a:lnTo>
                <a:lnTo>
                  <a:pt x="1496772" y="22125"/>
                </a:lnTo>
                <a:lnTo>
                  <a:pt x="1525630" y="10581"/>
                </a:lnTo>
                <a:lnTo>
                  <a:pt x="1555450" y="28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7D02EB57-9834-4AD1-B25D-786A28C5A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132" y="1587294"/>
            <a:ext cx="2160000" cy="1463399"/>
          </a:xfrm>
          <a:prstGeom prst="rect">
            <a:avLst/>
          </a:prstGeom>
        </p:spPr>
      </p:pic>
      <p:sp>
        <p:nvSpPr>
          <p:cNvPr id="26" name="Título 1">
            <a:extLst>
              <a:ext uri="{FF2B5EF4-FFF2-40B4-BE49-F238E27FC236}">
                <a16:creationId xmlns:a16="http://schemas.microsoft.com/office/drawing/2014/main" id="{2D80CA7E-430A-49F7-B775-121A4C5A4B96}"/>
              </a:ext>
            </a:extLst>
          </p:cNvPr>
          <p:cNvSpPr txBox="1">
            <a:spLocks/>
          </p:cNvSpPr>
          <p:nvPr/>
        </p:nvSpPr>
        <p:spPr>
          <a:xfrm>
            <a:off x="665370" y="5059039"/>
            <a:ext cx="10880716" cy="5320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pt-BR" sz="4000" dirty="0"/>
              <a:t>Vamos direto ao que interessa...</a:t>
            </a:r>
          </a:p>
        </p:txBody>
      </p:sp>
    </p:spTree>
    <p:extLst>
      <p:ext uri="{BB962C8B-B14F-4D97-AF65-F5344CB8AC3E}">
        <p14:creationId xmlns:p14="http://schemas.microsoft.com/office/powerpoint/2010/main" val="95955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C6EFDB5A-5E88-454F-9EA9-0E7FC9DF7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030" y="4734119"/>
            <a:ext cx="1713334" cy="1713334"/>
          </a:xfrm>
          <a:prstGeom prst="round2DiagRect">
            <a:avLst>
              <a:gd name="adj1" fmla="val 16667"/>
              <a:gd name="adj2" fmla="val 9796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832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F4965D4E-DD77-45DF-B40E-D44611A5B78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976" y="2277611"/>
            <a:ext cx="521319" cy="521319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048D316A-D47C-4CAB-A965-D8B0EADB10A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474" y="1585329"/>
            <a:ext cx="521319" cy="521319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F4978514-4AFC-4C06-A547-33C44351DDB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180" y="855824"/>
            <a:ext cx="537115" cy="50226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0E06B79-7424-4B48-9EA5-D775DD4681CE}"/>
              </a:ext>
            </a:extLst>
          </p:cNvPr>
          <p:cNvSpPr txBox="1"/>
          <p:nvPr/>
        </p:nvSpPr>
        <p:spPr>
          <a:xfrm>
            <a:off x="1194978" y="922293"/>
            <a:ext cx="361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viniciuss.sanchez@gmail.com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DA94F0A-1910-4258-AF29-5982FE59FAF4}"/>
              </a:ext>
            </a:extLst>
          </p:cNvPr>
          <p:cNvSpPr txBox="1"/>
          <p:nvPr/>
        </p:nvSpPr>
        <p:spPr>
          <a:xfrm>
            <a:off x="1194978" y="1661322"/>
            <a:ext cx="24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vinicius-sanchez</a:t>
            </a:r>
            <a:endParaRPr lang="pt-BR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0733DC0-A690-4915-9712-9B9E74D61133}"/>
              </a:ext>
            </a:extLst>
          </p:cNvPr>
          <p:cNvSpPr txBox="1"/>
          <p:nvPr/>
        </p:nvSpPr>
        <p:spPr>
          <a:xfrm>
            <a:off x="1194978" y="2371293"/>
            <a:ext cx="24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viniciuss.sanchez</a:t>
            </a:r>
            <a:endParaRPr lang="pt-BR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agem 7" descr="Código QR&#10;&#10;Descrição gerada automaticamente">
            <a:extLst>
              <a:ext uri="{FF2B5EF4-FFF2-40B4-BE49-F238E27FC236}">
                <a16:creationId xmlns:a16="http://schemas.microsoft.com/office/drawing/2014/main" id="{93C03A0C-CD9F-4FFF-B112-4CF73EDD12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11" y="4603491"/>
            <a:ext cx="1713334" cy="1713334"/>
          </a:xfrm>
          <a:prstGeom prst="round2DiagRect">
            <a:avLst>
              <a:gd name="adj1" fmla="val 16667"/>
              <a:gd name="adj2" fmla="val 9796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562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Código QR&#10;&#10;Descrição gerada automaticamente">
            <a:extLst>
              <a:ext uri="{FF2B5EF4-FFF2-40B4-BE49-F238E27FC236}">
                <a16:creationId xmlns:a16="http://schemas.microsoft.com/office/drawing/2014/main" id="{AF88041B-1C77-4962-BE3F-A7144BFF3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30" y="311409"/>
            <a:ext cx="1713334" cy="1713334"/>
          </a:xfrm>
          <a:prstGeom prst="round2DiagRect">
            <a:avLst>
              <a:gd name="adj1" fmla="val 16667"/>
              <a:gd name="adj2" fmla="val 9796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266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apa Embarcadero Conferen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68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Segoe UI</vt:lpstr>
      <vt:lpstr>Capa Embarcadero Conference</vt:lpstr>
      <vt:lpstr>Apresentação do PowerPoint</vt:lpstr>
      <vt:lpstr>Balanceamento de carga com Docker, NGinx e Horse</vt:lpstr>
      <vt:lpstr>Vinicius Sanchez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Ernani Augusto</dc:creator>
  <cp:lastModifiedBy>prog_sia-2</cp:lastModifiedBy>
  <cp:revision>10</cp:revision>
  <dcterms:created xsi:type="dcterms:W3CDTF">2021-10-09T18:31:06Z</dcterms:created>
  <dcterms:modified xsi:type="dcterms:W3CDTF">2021-10-19T02:10:31Z</dcterms:modified>
</cp:coreProperties>
</file>