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CD3F11-56F2-4E12-AA36-0954E2A3707B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B049A1B-8936-4F1A-A844-F94077E3A9B1}">
      <dgm:prSet/>
      <dgm:spPr/>
      <dgm:t>
        <a:bodyPr/>
        <a:lstStyle/>
        <a:p>
          <a:r>
            <a:rPr lang="pt-BR"/>
            <a:t>Introdução</a:t>
          </a:r>
          <a:endParaRPr lang="en-US"/>
        </a:p>
      </dgm:t>
    </dgm:pt>
    <dgm:pt modelId="{E8BCA49D-0E94-403E-9274-0297E11258DD}" type="parTrans" cxnId="{2E6A69BA-A636-42CE-A31D-E59F2968BCB5}">
      <dgm:prSet/>
      <dgm:spPr/>
      <dgm:t>
        <a:bodyPr/>
        <a:lstStyle/>
        <a:p>
          <a:endParaRPr lang="en-US"/>
        </a:p>
      </dgm:t>
    </dgm:pt>
    <dgm:pt modelId="{A4356620-9391-4973-B1E6-AD56D2AB0B07}" type="sibTrans" cxnId="{2E6A69BA-A636-42CE-A31D-E59F2968BCB5}">
      <dgm:prSet/>
      <dgm:spPr/>
      <dgm:t>
        <a:bodyPr/>
        <a:lstStyle/>
        <a:p>
          <a:endParaRPr lang="en-US"/>
        </a:p>
      </dgm:t>
    </dgm:pt>
    <dgm:pt modelId="{7B08185E-CAAD-44B1-820E-91A33EE2C62F}">
      <dgm:prSet/>
      <dgm:spPr/>
      <dgm:t>
        <a:bodyPr/>
        <a:lstStyle/>
        <a:p>
          <a:r>
            <a:rPr lang="pt-BR"/>
            <a:t>Apresentação pessoal</a:t>
          </a:r>
          <a:endParaRPr lang="en-US"/>
        </a:p>
      </dgm:t>
    </dgm:pt>
    <dgm:pt modelId="{6C974D06-D672-4E23-A3BB-2074F14B579F}" type="parTrans" cxnId="{A2BE5511-2D0F-41A8-A242-EB1D47A3FF0C}">
      <dgm:prSet/>
      <dgm:spPr/>
      <dgm:t>
        <a:bodyPr/>
        <a:lstStyle/>
        <a:p>
          <a:endParaRPr lang="en-US"/>
        </a:p>
      </dgm:t>
    </dgm:pt>
    <dgm:pt modelId="{C16BBE1B-1E7B-48B8-861E-0F5C1902611F}" type="sibTrans" cxnId="{A2BE5511-2D0F-41A8-A242-EB1D47A3FF0C}">
      <dgm:prSet/>
      <dgm:spPr/>
      <dgm:t>
        <a:bodyPr/>
        <a:lstStyle/>
        <a:p>
          <a:endParaRPr lang="en-US"/>
        </a:p>
      </dgm:t>
    </dgm:pt>
    <dgm:pt modelId="{7DB1615C-01CA-4666-8B12-807D5B481807}">
      <dgm:prSet/>
      <dgm:spPr/>
      <dgm:t>
        <a:bodyPr/>
        <a:lstStyle/>
        <a:p>
          <a:r>
            <a:rPr lang="pt-BR"/>
            <a:t>Criando a API</a:t>
          </a:r>
          <a:endParaRPr lang="en-US"/>
        </a:p>
      </dgm:t>
    </dgm:pt>
    <dgm:pt modelId="{497E78CA-EBD2-412B-A983-EEB8CB585A69}" type="parTrans" cxnId="{BB9D2DFE-5D79-4A96-949E-03F2AB838556}">
      <dgm:prSet/>
      <dgm:spPr/>
      <dgm:t>
        <a:bodyPr/>
        <a:lstStyle/>
        <a:p>
          <a:endParaRPr lang="en-US"/>
        </a:p>
      </dgm:t>
    </dgm:pt>
    <dgm:pt modelId="{F17FA0E0-2ABD-49E8-B5D7-A440A0D9CFE3}" type="sibTrans" cxnId="{BB9D2DFE-5D79-4A96-949E-03F2AB838556}">
      <dgm:prSet/>
      <dgm:spPr/>
      <dgm:t>
        <a:bodyPr/>
        <a:lstStyle/>
        <a:p>
          <a:endParaRPr lang="en-US"/>
        </a:p>
      </dgm:t>
    </dgm:pt>
    <dgm:pt modelId="{0E573F5F-4D60-458B-8F7F-C7E48EA51671}">
      <dgm:prSet/>
      <dgm:spPr/>
      <dgm:t>
        <a:bodyPr/>
        <a:lstStyle/>
        <a:p>
          <a:r>
            <a:rPr lang="pt-BR"/>
            <a:t>Configurando PAServer</a:t>
          </a:r>
          <a:endParaRPr lang="en-US"/>
        </a:p>
      </dgm:t>
    </dgm:pt>
    <dgm:pt modelId="{38AA8109-0C7A-41CD-9EB6-B0741594EFBB}" type="parTrans" cxnId="{520A641A-34FA-4BA8-BA4D-B915C91F5580}">
      <dgm:prSet/>
      <dgm:spPr/>
      <dgm:t>
        <a:bodyPr/>
        <a:lstStyle/>
        <a:p>
          <a:endParaRPr lang="en-US"/>
        </a:p>
      </dgm:t>
    </dgm:pt>
    <dgm:pt modelId="{899F8C1F-DD18-4569-BB1C-EA278673F021}" type="sibTrans" cxnId="{520A641A-34FA-4BA8-BA4D-B915C91F5580}">
      <dgm:prSet/>
      <dgm:spPr/>
      <dgm:t>
        <a:bodyPr/>
        <a:lstStyle/>
        <a:p>
          <a:endParaRPr lang="en-US"/>
        </a:p>
      </dgm:t>
    </dgm:pt>
    <dgm:pt modelId="{8B0755FD-3A12-4D3F-BA1F-6A1830A74AC8}">
      <dgm:prSet/>
      <dgm:spPr/>
      <dgm:t>
        <a:bodyPr/>
        <a:lstStyle/>
        <a:p>
          <a:r>
            <a:rPr lang="pt-BR"/>
            <a:t>Configurando o Nginx</a:t>
          </a:r>
          <a:endParaRPr lang="en-US"/>
        </a:p>
      </dgm:t>
    </dgm:pt>
    <dgm:pt modelId="{6642F42B-909F-49C7-9D16-4E972A3CA357}" type="parTrans" cxnId="{7F271C60-3EE5-48FE-AA05-36EC43E16046}">
      <dgm:prSet/>
      <dgm:spPr/>
      <dgm:t>
        <a:bodyPr/>
        <a:lstStyle/>
        <a:p>
          <a:endParaRPr lang="en-US"/>
        </a:p>
      </dgm:t>
    </dgm:pt>
    <dgm:pt modelId="{31D3BDAD-B18A-4394-A3BA-6B0BFD2324D6}" type="sibTrans" cxnId="{7F271C60-3EE5-48FE-AA05-36EC43E16046}">
      <dgm:prSet/>
      <dgm:spPr/>
      <dgm:t>
        <a:bodyPr/>
        <a:lstStyle/>
        <a:p>
          <a:endParaRPr lang="en-US"/>
        </a:p>
      </dgm:t>
    </dgm:pt>
    <dgm:pt modelId="{CF2E165B-F5E2-4AA7-8866-555A56E88BD7}">
      <dgm:prSet/>
      <dgm:spPr/>
      <dgm:t>
        <a:bodyPr/>
        <a:lstStyle/>
        <a:p>
          <a:r>
            <a:rPr lang="pt-BR"/>
            <a:t>Balanceamento de carga</a:t>
          </a:r>
          <a:endParaRPr lang="en-US"/>
        </a:p>
      </dgm:t>
    </dgm:pt>
    <dgm:pt modelId="{8B782579-11A8-400D-ADDC-E433FA73ACD5}" type="parTrans" cxnId="{20A95268-D44D-483E-8B28-B107885359A1}">
      <dgm:prSet/>
      <dgm:spPr/>
      <dgm:t>
        <a:bodyPr/>
        <a:lstStyle/>
        <a:p>
          <a:endParaRPr lang="en-US"/>
        </a:p>
      </dgm:t>
    </dgm:pt>
    <dgm:pt modelId="{A602B408-F409-4C5A-AD21-18617C0F2B38}" type="sibTrans" cxnId="{20A95268-D44D-483E-8B28-B107885359A1}">
      <dgm:prSet/>
      <dgm:spPr/>
      <dgm:t>
        <a:bodyPr/>
        <a:lstStyle/>
        <a:p>
          <a:endParaRPr lang="en-US"/>
        </a:p>
      </dgm:t>
    </dgm:pt>
    <dgm:pt modelId="{2113EDC2-C763-4673-8E3C-2E16C822840B}" type="pres">
      <dgm:prSet presAssocID="{79CD3F11-56F2-4E12-AA36-0954E2A3707B}" presName="diagram" presStyleCnt="0">
        <dgm:presLayoutVars>
          <dgm:dir/>
          <dgm:resizeHandles val="exact"/>
        </dgm:presLayoutVars>
      </dgm:prSet>
      <dgm:spPr/>
    </dgm:pt>
    <dgm:pt modelId="{58D75E18-9973-4352-89DA-FFF3DD7EE160}" type="pres">
      <dgm:prSet presAssocID="{AB049A1B-8936-4F1A-A844-F94077E3A9B1}" presName="node" presStyleLbl="node1" presStyleIdx="0" presStyleCnt="6">
        <dgm:presLayoutVars>
          <dgm:bulletEnabled val="1"/>
        </dgm:presLayoutVars>
      </dgm:prSet>
      <dgm:spPr/>
    </dgm:pt>
    <dgm:pt modelId="{F53BBC59-F77E-4F83-9387-0644FAC7CEEB}" type="pres">
      <dgm:prSet presAssocID="{A4356620-9391-4973-B1E6-AD56D2AB0B07}" presName="sibTrans" presStyleLbl="sibTrans2D1" presStyleIdx="0" presStyleCnt="5"/>
      <dgm:spPr/>
    </dgm:pt>
    <dgm:pt modelId="{8C296E96-FF9D-4026-83CE-3920B7B221BD}" type="pres">
      <dgm:prSet presAssocID="{A4356620-9391-4973-B1E6-AD56D2AB0B07}" presName="connectorText" presStyleLbl="sibTrans2D1" presStyleIdx="0" presStyleCnt="5"/>
      <dgm:spPr/>
    </dgm:pt>
    <dgm:pt modelId="{47F17D45-BF42-4804-80CF-D87363AF220E}" type="pres">
      <dgm:prSet presAssocID="{7B08185E-CAAD-44B1-820E-91A33EE2C62F}" presName="node" presStyleLbl="node1" presStyleIdx="1" presStyleCnt="6">
        <dgm:presLayoutVars>
          <dgm:bulletEnabled val="1"/>
        </dgm:presLayoutVars>
      </dgm:prSet>
      <dgm:spPr/>
    </dgm:pt>
    <dgm:pt modelId="{236971E9-5F4E-4EFB-BAEA-A6CEF579165F}" type="pres">
      <dgm:prSet presAssocID="{C16BBE1B-1E7B-48B8-861E-0F5C1902611F}" presName="sibTrans" presStyleLbl="sibTrans2D1" presStyleIdx="1" presStyleCnt="5"/>
      <dgm:spPr/>
    </dgm:pt>
    <dgm:pt modelId="{8055FF37-EA12-4546-814C-C9C7CE2A58C6}" type="pres">
      <dgm:prSet presAssocID="{C16BBE1B-1E7B-48B8-861E-0F5C1902611F}" presName="connectorText" presStyleLbl="sibTrans2D1" presStyleIdx="1" presStyleCnt="5"/>
      <dgm:spPr/>
    </dgm:pt>
    <dgm:pt modelId="{4EF5A9D6-F3E0-4059-8CE7-4C6D0FD55012}" type="pres">
      <dgm:prSet presAssocID="{7DB1615C-01CA-4666-8B12-807D5B481807}" presName="node" presStyleLbl="node1" presStyleIdx="2" presStyleCnt="6">
        <dgm:presLayoutVars>
          <dgm:bulletEnabled val="1"/>
        </dgm:presLayoutVars>
      </dgm:prSet>
      <dgm:spPr/>
    </dgm:pt>
    <dgm:pt modelId="{D9E98185-8AF5-4AEE-9665-4F3D8AFBAF8C}" type="pres">
      <dgm:prSet presAssocID="{F17FA0E0-2ABD-49E8-B5D7-A440A0D9CFE3}" presName="sibTrans" presStyleLbl="sibTrans2D1" presStyleIdx="2" presStyleCnt="5"/>
      <dgm:spPr/>
    </dgm:pt>
    <dgm:pt modelId="{F97B8994-A1AA-4795-98B4-B1A6366EBE96}" type="pres">
      <dgm:prSet presAssocID="{F17FA0E0-2ABD-49E8-B5D7-A440A0D9CFE3}" presName="connectorText" presStyleLbl="sibTrans2D1" presStyleIdx="2" presStyleCnt="5"/>
      <dgm:spPr/>
    </dgm:pt>
    <dgm:pt modelId="{889E79B4-3CD0-408E-818F-718C88060350}" type="pres">
      <dgm:prSet presAssocID="{0E573F5F-4D60-458B-8F7F-C7E48EA51671}" presName="node" presStyleLbl="node1" presStyleIdx="3" presStyleCnt="6">
        <dgm:presLayoutVars>
          <dgm:bulletEnabled val="1"/>
        </dgm:presLayoutVars>
      </dgm:prSet>
      <dgm:spPr/>
    </dgm:pt>
    <dgm:pt modelId="{6A614499-E71E-4FCF-9864-D6780564DD29}" type="pres">
      <dgm:prSet presAssocID="{899F8C1F-DD18-4569-BB1C-EA278673F021}" presName="sibTrans" presStyleLbl="sibTrans2D1" presStyleIdx="3" presStyleCnt="5"/>
      <dgm:spPr/>
    </dgm:pt>
    <dgm:pt modelId="{A034BEA4-A36F-4EA6-BE1C-3779BF01F345}" type="pres">
      <dgm:prSet presAssocID="{899F8C1F-DD18-4569-BB1C-EA278673F021}" presName="connectorText" presStyleLbl="sibTrans2D1" presStyleIdx="3" presStyleCnt="5"/>
      <dgm:spPr/>
    </dgm:pt>
    <dgm:pt modelId="{F07DD7CD-FE28-4D05-9537-3144E493E3D9}" type="pres">
      <dgm:prSet presAssocID="{8B0755FD-3A12-4D3F-BA1F-6A1830A74AC8}" presName="node" presStyleLbl="node1" presStyleIdx="4" presStyleCnt="6">
        <dgm:presLayoutVars>
          <dgm:bulletEnabled val="1"/>
        </dgm:presLayoutVars>
      </dgm:prSet>
      <dgm:spPr/>
    </dgm:pt>
    <dgm:pt modelId="{CD5AE7E6-4CE9-4841-A8A9-496702B1099A}" type="pres">
      <dgm:prSet presAssocID="{31D3BDAD-B18A-4394-A3BA-6B0BFD2324D6}" presName="sibTrans" presStyleLbl="sibTrans2D1" presStyleIdx="4" presStyleCnt="5"/>
      <dgm:spPr/>
    </dgm:pt>
    <dgm:pt modelId="{2001127E-DDAB-4778-B778-BC661758C1CA}" type="pres">
      <dgm:prSet presAssocID="{31D3BDAD-B18A-4394-A3BA-6B0BFD2324D6}" presName="connectorText" presStyleLbl="sibTrans2D1" presStyleIdx="4" presStyleCnt="5"/>
      <dgm:spPr/>
    </dgm:pt>
    <dgm:pt modelId="{45BF5B65-DE10-4747-8534-3B31965F866C}" type="pres">
      <dgm:prSet presAssocID="{CF2E165B-F5E2-4AA7-8866-555A56E88BD7}" presName="node" presStyleLbl="node1" presStyleIdx="5" presStyleCnt="6">
        <dgm:presLayoutVars>
          <dgm:bulletEnabled val="1"/>
        </dgm:presLayoutVars>
      </dgm:prSet>
      <dgm:spPr/>
    </dgm:pt>
  </dgm:ptLst>
  <dgm:cxnLst>
    <dgm:cxn modelId="{DBCF4D07-2467-414A-9DA3-60108DBA2484}" type="presOf" srcId="{C16BBE1B-1E7B-48B8-861E-0F5C1902611F}" destId="{236971E9-5F4E-4EFB-BAEA-A6CEF579165F}" srcOrd="0" destOrd="0" presId="urn:microsoft.com/office/officeart/2005/8/layout/process5"/>
    <dgm:cxn modelId="{A2BE5511-2D0F-41A8-A242-EB1D47A3FF0C}" srcId="{79CD3F11-56F2-4E12-AA36-0954E2A3707B}" destId="{7B08185E-CAAD-44B1-820E-91A33EE2C62F}" srcOrd="1" destOrd="0" parTransId="{6C974D06-D672-4E23-A3BB-2074F14B579F}" sibTransId="{C16BBE1B-1E7B-48B8-861E-0F5C1902611F}"/>
    <dgm:cxn modelId="{520A641A-34FA-4BA8-BA4D-B915C91F5580}" srcId="{79CD3F11-56F2-4E12-AA36-0954E2A3707B}" destId="{0E573F5F-4D60-458B-8F7F-C7E48EA51671}" srcOrd="3" destOrd="0" parTransId="{38AA8109-0C7A-41CD-9EB6-B0741594EFBB}" sibTransId="{899F8C1F-DD18-4569-BB1C-EA278673F021}"/>
    <dgm:cxn modelId="{F1315425-A986-4C49-ABD0-A180C78761E6}" type="presOf" srcId="{899F8C1F-DD18-4569-BB1C-EA278673F021}" destId="{A034BEA4-A36F-4EA6-BE1C-3779BF01F345}" srcOrd="1" destOrd="0" presId="urn:microsoft.com/office/officeart/2005/8/layout/process5"/>
    <dgm:cxn modelId="{950CA226-DCF9-4942-BB2B-C5757281D23B}" type="presOf" srcId="{F17FA0E0-2ABD-49E8-B5D7-A440A0D9CFE3}" destId="{D9E98185-8AF5-4AEE-9665-4F3D8AFBAF8C}" srcOrd="0" destOrd="0" presId="urn:microsoft.com/office/officeart/2005/8/layout/process5"/>
    <dgm:cxn modelId="{8A863434-10A2-4DAE-967A-5AE0632F38AD}" type="presOf" srcId="{AB049A1B-8936-4F1A-A844-F94077E3A9B1}" destId="{58D75E18-9973-4352-89DA-FFF3DD7EE160}" srcOrd="0" destOrd="0" presId="urn:microsoft.com/office/officeart/2005/8/layout/process5"/>
    <dgm:cxn modelId="{F4EB195E-D26B-4D04-893D-ACAE2430404E}" type="presOf" srcId="{C16BBE1B-1E7B-48B8-861E-0F5C1902611F}" destId="{8055FF37-EA12-4546-814C-C9C7CE2A58C6}" srcOrd="1" destOrd="0" presId="urn:microsoft.com/office/officeart/2005/8/layout/process5"/>
    <dgm:cxn modelId="{7F271C60-3EE5-48FE-AA05-36EC43E16046}" srcId="{79CD3F11-56F2-4E12-AA36-0954E2A3707B}" destId="{8B0755FD-3A12-4D3F-BA1F-6A1830A74AC8}" srcOrd="4" destOrd="0" parTransId="{6642F42B-909F-49C7-9D16-4E972A3CA357}" sibTransId="{31D3BDAD-B18A-4394-A3BA-6B0BFD2324D6}"/>
    <dgm:cxn modelId="{56096564-A554-4841-AC57-E89158B7BC34}" type="presOf" srcId="{0E573F5F-4D60-458B-8F7F-C7E48EA51671}" destId="{889E79B4-3CD0-408E-818F-718C88060350}" srcOrd="0" destOrd="0" presId="urn:microsoft.com/office/officeart/2005/8/layout/process5"/>
    <dgm:cxn modelId="{20A95268-D44D-483E-8B28-B107885359A1}" srcId="{79CD3F11-56F2-4E12-AA36-0954E2A3707B}" destId="{CF2E165B-F5E2-4AA7-8866-555A56E88BD7}" srcOrd="5" destOrd="0" parTransId="{8B782579-11A8-400D-ADDC-E433FA73ACD5}" sibTransId="{A602B408-F409-4C5A-AD21-18617C0F2B38}"/>
    <dgm:cxn modelId="{EAFDD176-FA51-49FD-8FB6-556BFD7C79CE}" type="presOf" srcId="{7B08185E-CAAD-44B1-820E-91A33EE2C62F}" destId="{47F17D45-BF42-4804-80CF-D87363AF220E}" srcOrd="0" destOrd="0" presId="urn:microsoft.com/office/officeart/2005/8/layout/process5"/>
    <dgm:cxn modelId="{EC69147F-5B0B-42B9-8E6A-DDA33666B8B8}" type="presOf" srcId="{7DB1615C-01CA-4666-8B12-807D5B481807}" destId="{4EF5A9D6-F3E0-4059-8CE7-4C6D0FD55012}" srcOrd="0" destOrd="0" presId="urn:microsoft.com/office/officeart/2005/8/layout/process5"/>
    <dgm:cxn modelId="{71753C82-E8AC-499A-BA9E-8852EF36311B}" type="presOf" srcId="{A4356620-9391-4973-B1E6-AD56D2AB0B07}" destId="{F53BBC59-F77E-4F83-9387-0644FAC7CEEB}" srcOrd="0" destOrd="0" presId="urn:microsoft.com/office/officeart/2005/8/layout/process5"/>
    <dgm:cxn modelId="{8784438E-18C4-4854-B7BF-0280E32C7BEB}" type="presOf" srcId="{8B0755FD-3A12-4D3F-BA1F-6A1830A74AC8}" destId="{F07DD7CD-FE28-4D05-9537-3144E493E3D9}" srcOrd="0" destOrd="0" presId="urn:microsoft.com/office/officeart/2005/8/layout/process5"/>
    <dgm:cxn modelId="{3A1E9C96-4D2C-4622-80D8-8F4C7A5256D5}" type="presOf" srcId="{899F8C1F-DD18-4569-BB1C-EA278673F021}" destId="{6A614499-E71E-4FCF-9864-D6780564DD29}" srcOrd="0" destOrd="0" presId="urn:microsoft.com/office/officeart/2005/8/layout/process5"/>
    <dgm:cxn modelId="{F7EDF9A3-8B52-42C2-B4FB-3CD292830817}" type="presOf" srcId="{A4356620-9391-4973-B1E6-AD56D2AB0B07}" destId="{8C296E96-FF9D-4026-83CE-3920B7B221BD}" srcOrd="1" destOrd="0" presId="urn:microsoft.com/office/officeart/2005/8/layout/process5"/>
    <dgm:cxn modelId="{343C8DB9-17BF-4D1B-81CD-977F35AC9969}" type="presOf" srcId="{31D3BDAD-B18A-4394-A3BA-6B0BFD2324D6}" destId="{2001127E-DDAB-4778-B778-BC661758C1CA}" srcOrd="1" destOrd="0" presId="urn:microsoft.com/office/officeart/2005/8/layout/process5"/>
    <dgm:cxn modelId="{2E6A69BA-A636-42CE-A31D-E59F2968BCB5}" srcId="{79CD3F11-56F2-4E12-AA36-0954E2A3707B}" destId="{AB049A1B-8936-4F1A-A844-F94077E3A9B1}" srcOrd="0" destOrd="0" parTransId="{E8BCA49D-0E94-403E-9274-0297E11258DD}" sibTransId="{A4356620-9391-4973-B1E6-AD56D2AB0B07}"/>
    <dgm:cxn modelId="{5D1BC4C9-CA84-416A-89A0-F7E8A447078B}" type="presOf" srcId="{F17FA0E0-2ABD-49E8-B5D7-A440A0D9CFE3}" destId="{F97B8994-A1AA-4795-98B4-B1A6366EBE96}" srcOrd="1" destOrd="0" presId="urn:microsoft.com/office/officeart/2005/8/layout/process5"/>
    <dgm:cxn modelId="{AA7340E1-45BD-43D8-8B9F-5C22315FB4FC}" type="presOf" srcId="{79CD3F11-56F2-4E12-AA36-0954E2A3707B}" destId="{2113EDC2-C763-4673-8E3C-2E16C822840B}" srcOrd="0" destOrd="0" presId="urn:microsoft.com/office/officeart/2005/8/layout/process5"/>
    <dgm:cxn modelId="{92B980E1-A7D6-42D2-B841-D1F1C3DE3E2E}" type="presOf" srcId="{31D3BDAD-B18A-4394-A3BA-6B0BFD2324D6}" destId="{CD5AE7E6-4CE9-4841-A8A9-496702B1099A}" srcOrd="0" destOrd="0" presId="urn:microsoft.com/office/officeart/2005/8/layout/process5"/>
    <dgm:cxn modelId="{8CAC33F8-C7F5-4882-B93B-48BA2670ABE1}" type="presOf" srcId="{CF2E165B-F5E2-4AA7-8866-555A56E88BD7}" destId="{45BF5B65-DE10-4747-8534-3B31965F866C}" srcOrd="0" destOrd="0" presId="urn:microsoft.com/office/officeart/2005/8/layout/process5"/>
    <dgm:cxn modelId="{BB9D2DFE-5D79-4A96-949E-03F2AB838556}" srcId="{79CD3F11-56F2-4E12-AA36-0954E2A3707B}" destId="{7DB1615C-01CA-4666-8B12-807D5B481807}" srcOrd="2" destOrd="0" parTransId="{497E78CA-EBD2-412B-A983-EEB8CB585A69}" sibTransId="{F17FA0E0-2ABD-49E8-B5D7-A440A0D9CFE3}"/>
    <dgm:cxn modelId="{EBCA2047-A546-4A14-92D1-C39C620A91B1}" type="presParOf" srcId="{2113EDC2-C763-4673-8E3C-2E16C822840B}" destId="{58D75E18-9973-4352-89DA-FFF3DD7EE160}" srcOrd="0" destOrd="0" presId="urn:microsoft.com/office/officeart/2005/8/layout/process5"/>
    <dgm:cxn modelId="{5D026889-0FF7-464F-9B98-6385C037A6A6}" type="presParOf" srcId="{2113EDC2-C763-4673-8E3C-2E16C822840B}" destId="{F53BBC59-F77E-4F83-9387-0644FAC7CEEB}" srcOrd="1" destOrd="0" presId="urn:microsoft.com/office/officeart/2005/8/layout/process5"/>
    <dgm:cxn modelId="{F1D5BF40-6472-4685-960E-CFB4F8E0170A}" type="presParOf" srcId="{F53BBC59-F77E-4F83-9387-0644FAC7CEEB}" destId="{8C296E96-FF9D-4026-83CE-3920B7B221BD}" srcOrd="0" destOrd="0" presId="urn:microsoft.com/office/officeart/2005/8/layout/process5"/>
    <dgm:cxn modelId="{49126724-CB1F-4963-8D86-C5625945C60F}" type="presParOf" srcId="{2113EDC2-C763-4673-8E3C-2E16C822840B}" destId="{47F17D45-BF42-4804-80CF-D87363AF220E}" srcOrd="2" destOrd="0" presId="urn:microsoft.com/office/officeart/2005/8/layout/process5"/>
    <dgm:cxn modelId="{5AF86573-6158-42C8-B69B-B0035F4B2BCC}" type="presParOf" srcId="{2113EDC2-C763-4673-8E3C-2E16C822840B}" destId="{236971E9-5F4E-4EFB-BAEA-A6CEF579165F}" srcOrd="3" destOrd="0" presId="urn:microsoft.com/office/officeart/2005/8/layout/process5"/>
    <dgm:cxn modelId="{1F5F5A07-BD03-4D71-85DF-9ADE88B1B3B6}" type="presParOf" srcId="{236971E9-5F4E-4EFB-BAEA-A6CEF579165F}" destId="{8055FF37-EA12-4546-814C-C9C7CE2A58C6}" srcOrd="0" destOrd="0" presId="urn:microsoft.com/office/officeart/2005/8/layout/process5"/>
    <dgm:cxn modelId="{F4B51769-08E8-485D-81BF-344D6E13DED0}" type="presParOf" srcId="{2113EDC2-C763-4673-8E3C-2E16C822840B}" destId="{4EF5A9D6-F3E0-4059-8CE7-4C6D0FD55012}" srcOrd="4" destOrd="0" presId="urn:microsoft.com/office/officeart/2005/8/layout/process5"/>
    <dgm:cxn modelId="{9A6735D6-5505-499B-8FBA-E6B92AC55C0D}" type="presParOf" srcId="{2113EDC2-C763-4673-8E3C-2E16C822840B}" destId="{D9E98185-8AF5-4AEE-9665-4F3D8AFBAF8C}" srcOrd="5" destOrd="0" presId="urn:microsoft.com/office/officeart/2005/8/layout/process5"/>
    <dgm:cxn modelId="{A8179A45-EA28-4CD8-89A1-9AA138B2F4EB}" type="presParOf" srcId="{D9E98185-8AF5-4AEE-9665-4F3D8AFBAF8C}" destId="{F97B8994-A1AA-4795-98B4-B1A6366EBE96}" srcOrd="0" destOrd="0" presId="urn:microsoft.com/office/officeart/2005/8/layout/process5"/>
    <dgm:cxn modelId="{985C9126-4489-4096-849C-C077625B6210}" type="presParOf" srcId="{2113EDC2-C763-4673-8E3C-2E16C822840B}" destId="{889E79B4-3CD0-408E-818F-718C88060350}" srcOrd="6" destOrd="0" presId="urn:microsoft.com/office/officeart/2005/8/layout/process5"/>
    <dgm:cxn modelId="{32AD2A47-DCB1-47BF-A793-9194A7AAACEA}" type="presParOf" srcId="{2113EDC2-C763-4673-8E3C-2E16C822840B}" destId="{6A614499-E71E-4FCF-9864-D6780564DD29}" srcOrd="7" destOrd="0" presId="urn:microsoft.com/office/officeart/2005/8/layout/process5"/>
    <dgm:cxn modelId="{1BFB26D0-5E69-41E7-ACDD-00D4DB64E6A6}" type="presParOf" srcId="{6A614499-E71E-4FCF-9864-D6780564DD29}" destId="{A034BEA4-A36F-4EA6-BE1C-3779BF01F345}" srcOrd="0" destOrd="0" presId="urn:microsoft.com/office/officeart/2005/8/layout/process5"/>
    <dgm:cxn modelId="{1F0456E8-20E1-4D8A-A145-8A182BF12B44}" type="presParOf" srcId="{2113EDC2-C763-4673-8E3C-2E16C822840B}" destId="{F07DD7CD-FE28-4D05-9537-3144E493E3D9}" srcOrd="8" destOrd="0" presId="urn:microsoft.com/office/officeart/2005/8/layout/process5"/>
    <dgm:cxn modelId="{DFFC75E3-5B8D-4536-8434-435916AB4D5E}" type="presParOf" srcId="{2113EDC2-C763-4673-8E3C-2E16C822840B}" destId="{CD5AE7E6-4CE9-4841-A8A9-496702B1099A}" srcOrd="9" destOrd="0" presId="urn:microsoft.com/office/officeart/2005/8/layout/process5"/>
    <dgm:cxn modelId="{BD0C1F2A-7189-485A-821F-0744583EFB88}" type="presParOf" srcId="{CD5AE7E6-4CE9-4841-A8A9-496702B1099A}" destId="{2001127E-DDAB-4778-B778-BC661758C1CA}" srcOrd="0" destOrd="0" presId="urn:microsoft.com/office/officeart/2005/8/layout/process5"/>
    <dgm:cxn modelId="{66ED15DD-1033-4329-A335-291344A0C0EA}" type="presParOf" srcId="{2113EDC2-C763-4673-8E3C-2E16C822840B}" destId="{45BF5B65-DE10-4747-8534-3B31965F866C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75E18-9973-4352-89DA-FFF3DD7EE160}">
      <dsp:nvSpPr>
        <dsp:cNvPr id="0" name=""/>
        <dsp:cNvSpPr/>
      </dsp:nvSpPr>
      <dsp:spPr>
        <a:xfrm>
          <a:off x="242275" y="3198"/>
          <a:ext cx="2742240" cy="16453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Introdução</a:t>
          </a:r>
          <a:endParaRPr lang="en-US" sz="3000" kern="1200"/>
        </a:p>
      </dsp:txBody>
      <dsp:txXfrm>
        <a:off x="290465" y="51388"/>
        <a:ext cx="2645860" cy="1548964"/>
      </dsp:txXfrm>
    </dsp:sp>
    <dsp:sp modelId="{F53BBC59-F77E-4F83-9387-0644FAC7CEEB}">
      <dsp:nvSpPr>
        <dsp:cNvPr id="0" name=""/>
        <dsp:cNvSpPr/>
      </dsp:nvSpPr>
      <dsp:spPr>
        <a:xfrm>
          <a:off x="3225833" y="485832"/>
          <a:ext cx="581355" cy="6800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225833" y="621847"/>
        <a:ext cx="406949" cy="408045"/>
      </dsp:txXfrm>
    </dsp:sp>
    <dsp:sp modelId="{47F17D45-BF42-4804-80CF-D87363AF220E}">
      <dsp:nvSpPr>
        <dsp:cNvPr id="0" name=""/>
        <dsp:cNvSpPr/>
      </dsp:nvSpPr>
      <dsp:spPr>
        <a:xfrm>
          <a:off x="4081412" y="3198"/>
          <a:ext cx="2742240" cy="1645344"/>
        </a:xfrm>
        <a:prstGeom prst="roundRect">
          <a:avLst>
            <a:gd name="adj" fmla="val 10000"/>
          </a:avLst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Apresentação pessoal</a:t>
          </a:r>
          <a:endParaRPr lang="en-US" sz="3000" kern="1200"/>
        </a:p>
      </dsp:txBody>
      <dsp:txXfrm>
        <a:off x="4129602" y="51388"/>
        <a:ext cx="2645860" cy="1548964"/>
      </dsp:txXfrm>
    </dsp:sp>
    <dsp:sp modelId="{236971E9-5F4E-4EFB-BAEA-A6CEF579165F}">
      <dsp:nvSpPr>
        <dsp:cNvPr id="0" name=""/>
        <dsp:cNvSpPr/>
      </dsp:nvSpPr>
      <dsp:spPr>
        <a:xfrm>
          <a:off x="7064970" y="485832"/>
          <a:ext cx="581355" cy="6800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064970" y="621847"/>
        <a:ext cx="406949" cy="408045"/>
      </dsp:txXfrm>
    </dsp:sp>
    <dsp:sp modelId="{4EF5A9D6-F3E0-4059-8CE7-4C6D0FD55012}">
      <dsp:nvSpPr>
        <dsp:cNvPr id="0" name=""/>
        <dsp:cNvSpPr/>
      </dsp:nvSpPr>
      <dsp:spPr>
        <a:xfrm>
          <a:off x="7920549" y="3198"/>
          <a:ext cx="2742240" cy="1645344"/>
        </a:xfrm>
        <a:prstGeom prst="roundRect">
          <a:avLst>
            <a:gd name="adj" fmla="val 10000"/>
          </a:avLst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Criando a API</a:t>
          </a:r>
          <a:endParaRPr lang="en-US" sz="3000" kern="1200"/>
        </a:p>
      </dsp:txBody>
      <dsp:txXfrm>
        <a:off x="7968739" y="51388"/>
        <a:ext cx="2645860" cy="1548964"/>
      </dsp:txXfrm>
    </dsp:sp>
    <dsp:sp modelId="{D9E98185-8AF5-4AEE-9665-4F3D8AFBAF8C}">
      <dsp:nvSpPr>
        <dsp:cNvPr id="0" name=""/>
        <dsp:cNvSpPr/>
      </dsp:nvSpPr>
      <dsp:spPr>
        <a:xfrm rot="5400000">
          <a:off x="9000992" y="1840499"/>
          <a:ext cx="581355" cy="6800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9087647" y="1889859"/>
        <a:ext cx="408045" cy="406949"/>
      </dsp:txXfrm>
    </dsp:sp>
    <dsp:sp modelId="{889E79B4-3CD0-408E-818F-718C88060350}">
      <dsp:nvSpPr>
        <dsp:cNvPr id="0" name=""/>
        <dsp:cNvSpPr/>
      </dsp:nvSpPr>
      <dsp:spPr>
        <a:xfrm>
          <a:off x="7920549" y="2745439"/>
          <a:ext cx="2742240" cy="1645344"/>
        </a:xfrm>
        <a:prstGeom prst="roundRect">
          <a:avLst>
            <a:gd name="adj" fmla="val 10000"/>
          </a:avLst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Configurando PAServer</a:t>
          </a:r>
          <a:endParaRPr lang="en-US" sz="3000" kern="1200"/>
        </a:p>
      </dsp:txBody>
      <dsp:txXfrm>
        <a:off x="7968739" y="2793629"/>
        <a:ext cx="2645860" cy="1548964"/>
      </dsp:txXfrm>
    </dsp:sp>
    <dsp:sp modelId="{6A614499-E71E-4FCF-9864-D6780564DD29}">
      <dsp:nvSpPr>
        <dsp:cNvPr id="0" name=""/>
        <dsp:cNvSpPr/>
      </dsp:nvSpPr>
      <dsp:spPr>
        <a:xfrm rot="10800000">
          <a:off x="7097877" y="3228073"/>
          <a:ext cx="581355" cy="6800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7272283" y="3364088"/>
        <a:ext cx="406949" cy="408045"/>
      </dsp:txXfrm>
    </dsp:sp>
    <dsp:sp modelId="{F07DD7CD-FE28-4D05-9537-3144E493E3D9}">
      <dsp:nvSpPr>
        <dsp:cNvPr id="0" name=""/>
        <dsp:cNvSpPr/>
      </dsp:nvSpPr>
      <dsp:spPr>
        <a:xfrm>
          <a:off x="4081412" y="2745439"/>
          <a:ext cx="2742240" cy="1645344"/>
        </a:xfrm>
        <a:prstGeom prst="roundRect">
          <a:avLst>
            <a:gd name="adj" fmla="val 10000"/>
          </a:avLst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Configurando o Nginx</a:t>
          </a:r>
          <a:endParaRPr lang="en-US" sz="3000" kern="1200"/>
        </a:p>
      </dsp:txBody>
      <dsp:txXfrm>
        <a:off x="4129602" y="2793629"/>
        <a:ext cx="2645860" cy="1548964"/>
      </dsp:txXfrm>
    </dsp:sp>
    <dsp:sp modelId="{CD5AE7E6-4CE9-4841-A8A9-496702B1099A}">
      <dsp:nvSpPr>
        <dsp:cNvPr id="0" name=""/>
        <dsp:cNvSpPr/>
      </dsp:nvSpPr>
      <dsp:spPr>
        <a:xfrm rot="10800000">
          <a:off x="3258740" y="3228073"/>
          <a:ext cx="581355" cy="6800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3433146" y="3364088"/>
        <a:ext cx="406949" cy="408045"/>
      </dsp:txXfrm>
    </dsp:sp>
    <dsp:sp modelId="{45BF5B65-DE10-4747-8534-3B31965F866C}">
      <dsp:nvSpPr>
        <dsp:cNvPr id="0" name=""/>
        <dsp:cNvSpPr/>
      </dsp:nvSpPr>
      <dsp:spPr>
        <a:xfrm>
          <a:off x="242275" y="2745439"/>
          <a:ext cx="2742240" cy="1645344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Balanceamento de carga</a:t>
          </a:r>
          <a:endParaRPr lang="en-US" sz="3000" kern="1200"/>
        </a:p>
      </dsp:txBody>
      <dsp:txXfrm>
        <a:off x="290465" y="2793629"/>
        <a:ext cx="2645860" cy="154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28641-9D1E-EF27-B3E2-F77440FD5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50A00-938D-F5F3-8158-48A7149A0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2C407D-CB98-80AC-802C-2EA0A76D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9321-A273-45AB-B9C7-8FA4DD070FD1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C791C9-A84D-7235-AD14-6F35E3A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EB9421-5822-3E34-1184-38F42DD4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CBDE-E16E-43D1-9B8C-806B38E4C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10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B6E72-C846-90A0-84BD-BA4C71B2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FCB33F-E911-323B-CC50-87B2EF833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C0EFBC-3A87-6037-7632-8C1A82D8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9321-A273-45AB-B9C7-8FA4DD070FD1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D9D98D-3A3E-274A-4E8F-309F3CB7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C8EB9D-DE18-FDC1-6699-202A3703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CBDE-E16E-43D1-9B8C-806B38E4C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60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28A69B-8CAC-7184-B5FE-00FB1F2A6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23AD4E-20F7-C397-9084-27B52CF62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343932-DF87-5F86-AFCC-5D564F79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9321-A273-45AB-B9C7-8FA4DD070FD1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F1BC01-BA4D-DC11-987F-4C6F5E38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AD49D4-6D7B-C93E-B8E0-2E9E1FFC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CBDE-E16E-43D1-9B8C-806B38E4C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9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25361-D208-4A5B-045D-37F76DA3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43E87D-9C39-4262-7768-6334E1BC9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495C03-D81D-49AB-8602-42138CFC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9321-A273-45AB-B9C7-8FA4DD070FD1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9CEBC4-8D23-8BE5-74A7-02A7C2A1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7CBD39-1DA1-61BE-3858-DBFAB9EF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CBDE-E16E-43D1-9B8C-806B38E4C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91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ECA87-9951-D25E-A976-FFFBFD13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7E6082-3633-953C-0BB1-0C1A23BB1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36E4D9-DA20-A69C-2E46-54B13E8C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9321-A273-45AB-B9C7-8FA4DD070FD1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34B4AE-1A8C-500A-4928-3129EE00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4DBB6-8C4E-2325-8ECC-F2158634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CBDE-E16E-43D1-9B8C-806B38E4C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67AAE-78A3-106A-1411-D4B1E647D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42AD74-1D55-B329-7DC5-15BC0F6A3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44B04C-5D59-5254-E59B-B82F03483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105ED5-EAFF-2226-509F-0FECC400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9321-A273-45AB-B9C7-8FA4DD070FD1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E33526-C5BD-4795-B96C-78984891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51ED3D-D47C-70A6-36D8-F85D4E5E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CBDE-E16E-43D1-9B8C-806B38E4C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12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E0BD0-E73C-92CC-2B33-A12DB83C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EA03EA-973D-7773-2208-5CAD9ADE2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CD3014-C70A-24CB-6C18-BEEF5A98C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8CAE6B-E031-7709-877B-6BDB359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BBACA56-C012-78BB-4710-E08CD3E91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DE58FA-2C0C-1821-3C89-8F339D21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9321-A273-45AB-B9C7-8FA4DD070FD1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B3FA849-76B2-C664-A35E-59C6FB63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BFE518-D2EE-9BE0-DD6B-36E1E27F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CBDE-E16E-43D1-9B8C-806B38E4C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12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F0BC7-5E22-FC90-3ADE-B83A169A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1996F18-CD6F-97F5-30C7-51AF4917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9321-A273-45AB-B9C7-8FA4DD070FD1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65DCFB-CAE4-349D-13CC-1AE0E9F5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77CD4A-573F-1C11-CB7C-7F54296E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CBDE-E16E-43D1-9B8C-806B38E4C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62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D4E7DF-71E1-2139-031C-F1BB4512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9321-A273-45AB-B9C7-8FA4DD070FD1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1E7AF3-D6C3-4D48-5C4B-89E75344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DEC7D5-4319-9E70-60BE-3C28C30C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CBDE-E16E-43D1-9B8C-806B38E4C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49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96D4F-9216-C088-4A87-0304FE08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143DE5-5AA0-25D9-D66B-DB1D9298B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45DCED-226E-08F3-8A4B-C9F21DC85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8F7ED-1D82-3461-A87A-F4568390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9321-A273-45AB-B9C7-8FA4DD070FD1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44A628-803F-1ADA-B131-DCE2A805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9452AC-62FD-656B-AAE0-1E8B9B78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CBDE-E16E-43D1-9B8C-806B38E4C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21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9D178-EAFA-0A75-5D25-73C566B0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861E7C-CD57-7FED-D5FA-D0630B676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648423-0864-1008-E1EA-9A5C1634E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B6D370-2A39-DF49-8AEB-66C0AF12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9321-A273-45AB-B9C7-8FA4DD070FD1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A16E82-A891-FEC7-C0A7-E2C83B29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2714F2-3B3A-4DB1-C79C-34DFFFB1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CBDE-E16E-43D1-9B8C-806B38E4C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48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777B43-54FD-0D25-8B2A-72991C61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3E8CB2-8720-22A4-F8C8-04275D8C2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5EEF98-95E9-80D2-110B-59AB697D7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C9321-A273-45AB-B9C7-8FA4DD070FD1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509883-A0B9-0337-F82F-5E073373A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99EF36-D593-E1EA-72B9-88CE8EFEF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CBDE-E16E-43D1-9B8C-806B38E4C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76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00196-5C33-9AC5-973B-6C6B661F5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83BAFE-E106-C8E0-E517-E7D9DF181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Imagem 10" descr="Homem com camiseta preta&#10;&#10;Descrição gerada automaticamente">
            <a:extLst>
              <a:ext uri="{FF2B5EF4-FFF2-40B4-BE49-F238E27FC236}">
                <a16:creationId xmlns:a16="http://schemas.microsoft.com/office/drawing/2014/main" id="{EA5DABAB-0A52-0043-649D-94C4BF762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3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CBA6B3BC-74C3-F501-1B11-CBA3F5323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511288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ítulo 1">
            <a:extLst>
              <a:ext uri="{FF2B5EF4-FFF2-40B4-BE49-F238E27FC236}">
                <a16:creationId xmlns:a16="http://schemas.microsoft.com/office/drawing/2014/main" id="{6D6DDBD2-69B0-543F-E0CC-BEE02B29AA17}"/>
              </a:ext>
            </a:extLst>
          </p:cNvPr>
          <p:cNvSpPr txBox="1">
            <a:spLocks/>
          </p:cNvSpPr>
          <p:nvPr/>
        </p:nvSpPr>
        <p:spPr>
          <a:xfrm>
            <a:off x="764724" y="569917"/>
            <a:ext cx="10880716" cy="5320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sz="4000" dirty="0"/>
              <a:t>Cronograma</a:t>
            </a:r>
          </a:p>
        </p:txBody>
      </p:sp>
    </p:spTree>
    <p:extLst>
      <p:ext uri="{BB962C8B-B14F-4D97-AF65-F5344CB8AC3E}">
        <p14:creationId xmlns:p14="http://schemas.microsoft.com/office/powerpoint/2010/main" val="229741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E4D33C88-D953-0B30-AAF9-63C6C28ABA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" r="-1" b="32"/>
          <a:stretch/>
        </p:blipFill>
        <p:spPr>
          <a:xfrm>
            <a:off x="5747072" y="962201"/>
            <a:ext cx="1979894" cy="1977488"/>
          </a:xfrm>
          <a:custGeom>
            <a:avLst/>
            <a:gdLst/>
            <a:ahLst/>
            <a:cxnLst/>
            <a:rect l="l" t="t" r="r" b="b"/>
            <a:pathLst>
              <a:path w="1930108" h="1927762">
                <a:moveTo>
                  <a:pt x="965055" y="0"/>
                </a:moveTo>
                <a:lnTo>
                  <a:pt x="983782" y="1755"/>
                </a:lnTo>
                <a:lnTo>
                  <a:pt x="1001924" y="6437"/>
                </a:lnTo>
                <a:lnTo>
                  <a:pt x="1019481" y="13460"/>
                </a:lnTo>
                <a:lnTo>
                  <a:pt x="1037623" y="22239"/>
                </a:lnTo>
                <a:lnTo>
                  <a:pt x="1054595" y="32188"/>
                </a:lnTo>
                <a:lnTo>
                  <a:pt x="1072153" y="42722"/>
                </a:lnTo>
                <a:lnTo>
                  <a:pt x="1089710" y="52086"/>
                </a:lnTo>
                <a:lnTo>
                  <a:pt x="1107266" y="61450"/>
                </a:lnTo>
                <a:lnTo>
                  <a:pt x="1124238" y="68472"/>
                </a:lnTo>
                <a:lnTo>
                  <a:pt x="1142966" y="73154"/>
                </a:lnTo>
                <a:lnTo>
                  <a:pt x="1161108" y="75495"/>
                </a:lnTo>
                <a:lnTo>
                  <a:pt x="1180421" y="75495"/>
                </a:lnTo>
                <a:lnTo>
                  <a:pt x="1200319" y="74325"/>
                </a:lnTo>
                <a:lnTo>
                  <a:pt x="1220217" y="71984"/>
                </a:lnTo>
                <a:lnTo>
                  <a:pt x="1240115" y="69058"/>
                </a:lnTo>
                <a:lnTo>
                  <a:pt x="1260013" y="66717"/>
                </a:lnTo>
                <a:lnTo>
                  <a:pt x="1279911" y="64961"/>
                </a:lnTo>
                <a:lnTo>
                  <a:pt x="1298638" y="65546"/>
                </a:lnTo>
                <a:lnTo>
                  <a:pt x="1316781" y="67887"/>
                </a:lnTo>
                <a:lnTo>
                  <a:pt x="1334338" y="73154"/>
                </a:lnTo>
                <a:lnTo>
                  <a:pt x="1348969" y="80762"/>
                </a:lnTo>
                <a:lnTo>
                  <a:pt x="1363014" y="90712"/>
                </a:lnTo>
                <a:lnTo>
                  <a:pt x="1375304" y="102416"/>
                </a:lnTo>
                <a:lnTo>
                  <a:pt x="1387595" y="115876"/>
                </a:lnTo>
                <a:lnTo>
                  <a:pt x="1398714" y="129922"/>
                </a:lnTo>
                <a:lnTo>
                  <a:pt x="1409833" y="144553"/>
                </a:lnTo>
                <a:lnTo>
                  <a:pt x="1420953" y="159184"/>
                </a:lnTo>
                <a:lnTo>
                  <a:pt x="1432072" y="173229"/>
                </a:lnTo>
                <a:lnTo>
                  <a:pt x="1443777" y="186689"/>
                </a:lnTo>
                <a:lnTo>
                  <a:pt x="1457238" y="198395"/>
                </a:lnTo>
                <a:lnTo>
                  <a:pt x="1470113" y="208929"/>
                </a:lnTo>
                <a:lnTo>
                  <a:pt x="1484744" y="217122"/>
                </a:lnTo>
                <a:lnTo>
                  <a:pt x="1500545" y="224145"/>
                </a:lnTo>
                <a:lnTo>
                  <a:pt x="1517517" y="229997"/>
                </a:lnTo>
                <a:lnTo>
                  <a:pt x="1535073" y="235264"/>
                </a:lnTo>
                <a:lnTo>
                  <a:pt x="1552631" y="239946"/>
                </a:lnTo>
                <a:lnTo>
                  <a:pt x="1570773" y="244628"/>
                </a:lnTo>
                <a:lnTo>
                  <a:pt x="1587745" y="249895"/>
                </a:lnTo>
                <a:lnTo>
                  <a:pt x="1604717" y="255747"/>
                </a:lnTo>
                <a:lnTo>
                  <a:pt x="1620518" y="262771"/>
                </a:lnTo>
                <a:lnTo>
                  <a:pt x="1634564" y="271549"/>
                </a:lnTo>
                <a:lnTo>
                  <a:pt x="1647440" y="282083"/>
                </a:lnTo>
                <a:lnTo>
                  <a:pt x="1657973" y="294958"/>
                </a:lnTo>
                <a:lnTo>
                  <a:pt x="1666752" y="309004"/>
                </a:lnTo>
                <a:lnTo>
                  <a:pt x="1673775" y="324805"/>
                </a:lnTo>
                <a:lnTo>
                  <a:pt x="1679627" y="341777"/>
                </a:lnTo>
                <a:lnTo>
                  <a:pt x="1684894" y="358749"/>
                </a:lnTo>
                <a:lnTo>
                  <a:pt x="1689576" y="376891"/>
                </a:lnTo>
                <a:lnTo>
                  <a:pt x="1694258" y="394448"/>
                </a:lnTo>
                <a:lnTo>
                  <a:pt x="1699525" y="412005"/>
                </a:lnTo>
                <a:lnTo>
                  <a:pt x="1705377" y="428977"/>
                </a:lnTo>
                <a:lnTo>
                  <a:pt x="1712400" y="444779"/>
                </a:lnTo>
                <a:lnTo>
                  <a:pt x="1720594" y="459409"/>
                </a:lnTo>
                <a:lnTo>
                  <a:pt x="1731128" y="472285"/>
                </a:lnTo>
                <a:lnTo>
                  <a:pt x="1742833" y="485745"/>
                </a:lnTo>
                <a:lnTo>
                  <a:pt x="1756293" y="497449"/>
                </a:lnTo>
                <a:lnTo>
                  <a:pt x="1770339" y="508569"/>
                </a:lnTo>
                <a:lnTo>
                  <a:pt x="1785555" y="519688"/>
                </a:lnTo>
                <a:lnTo>
                  <a:pt x="1800186" y="530807"/>
                </a:lnTo>
                <a:lnTo>
                  <a:pt x="1814232" y="541928"/>
                </a:lnTo>
                <a:lnTo>
                  <a:pt x="1827691" y="554217"/>
                </a:lnTo>
                <a:lnTo>
                  <a:pt x="1839397" y="566507"/>
                </a:lnTo>
                <a:lnTo>
                  <a:pt x="1849346" y="580553"/>
                </a:lnTo>
                <a:lnTo>
                  <a:pt x="1856954" y="595183"/>
                </a:lnTo>
                <a:lnTo>
                  <a:pt x="1862221" y="612741"/>
                </a:lnTo>
                <a:lnTo>
                  <a:pt x="1864562" y="630883"/>
                </a:lnTo>
                <a:lnTo>
                  <a:pt x="1865147" y="649610"/>
                </a:lnTo>
                <a:lnTo>
                  <a:pt x="1863391" y="669508"/>
                </a:lnTo>
                <a:lnTo>
                  <a:pt x="1861050" y="689406"/>
                </a:lnTo>
                <a:lnTo>
                  <a:pt x="1858124" y="709304"/>
                </a:lnTo>
                <a:lnTo>
                  <a:pt x="1855783" y="729202"/>
                </a:lnTo>
                <a:lnTo>
                  <a:pt x="1854613" y="749100"/>
                </a:lnTo>
                <a:lnTo>
                  <a:pt x="1854613" y="768413"/>
                </a:lnTo>
                <a:lnTo>
                  <a:pt x="1856954" y="786555"/>
                </a:lnTo>
                <a:lnTo>
                  <a:pt x="1861635" y="804697"/>
                </a:lnTo>
                <a:lnTo>
                  <a:pt x="1868658" y="821669"/>
                </a:lnTo>
                <a:lnTo>
                  <a:pt x="1878023" y="839226"/>
                </a:lnTo>
                <a:lnTo>
                  <a:pt x="1887386" y="856784"/>
                </a:lnTo>
                <a:lnTo>
                  <a:pt x="1897920" y="874340"/>
                </a:lnTo>
                <a:lnTo>
                  <a:pt x="1907869" y="891312"/>
                </a:lnTo>
                <a:lnTo>
                  <a:pt x="1916648" y="909454"/>
                </a:lnTo>
                <a:lnTo>
                  <a:pt x="1923670" y="927012"/>
                </a:lnTo>
                <a:lnTo>
                  <a:pt x="1928352" y="945154"/>
                </a:lnTo>
                <a:lnTo>
                  <a:pt x="1930108" y="963881"/>
                </a:lnTo>
                <a:lnTo>
                  <a:pt x="1928352" y="982608"/>
                </a:lnTo>
                <a:lnTo>
                  <a:pt x="1923670" y="1000751"/>
                </a:lnTo>
                <a:lnTo>
                  <a:pt x="1916648" y="1018308"/>
                </a:lnTo>
                <a:lnTo>
                  <a:pt x="1907869" y="1036450"/>
                </a:lnTo>
                <a:lnTo>
                  <a:pt x="1897920" y="1053422"/>
                </a:lnTo>
                <a:lnTo>
                  <a:pt x="1887386" y="1070980"/>
                </a:lnTo>
                <a:lnTo>
                  <a:pt x="1878023" y="1088536"/>
                </a:lnTo>
                <a:lnTo>
                  <a:pt x="1868658" y="1106093"/>
                </a:lnTo>
                <a:lnTo>
                  <a:pt x="1861635" y="1123065"/>
                </a:lnTo>
                <a:lnTo>
                  <a:pt x="1856954" y="1141208"/>
                </a:lnTo>
                <a:lnTo>
                  <a:pt x="1854613" y="1159349"/>
                </a:lnTo>
                <a:lnTo>
                  <a:pt x="1854613" y="1178662"/>
                </a:lnTo>
                <a:lnTo>
                  <a:pt x="1855783" y="1198560"/>
                </a:lnTo>
                <a:lnTo>
                  <a:pt x="1858124" y="1218458"/>
                </a:lnTo>
                <a:lnTo>
                  <a:pt x="1861050" y="1238356"/>
                </a:lnTo>
                <a:lnTo>
                  <a:pt x="1863391" y="1258254"/>
                </a:lnTo>
                <a:lnTo>
                  <a:pt x="1865147" y="1278152"/>
                </a:lnTo>
                <a:lnTo>
                  <a:pt x="1864562" y="1296880"/>
                </a:lnTo>
                <a:lnTo>
                  <a:pt x="1862221" y="1315022"/>
                </a:lnTo>
                <a:lnTo>
                  <a:pt x="1856954" y="1332579"/>
                </a:lnTo>
                <a:lnTo>
                  <a:pt x="1849346" y="1347210"/>
                </a:lnTo>
                <a:lnTo>
                  <a:pt x="1839397" y="1361256"/>
                </a:lnTo>
                <a:lnTo>
                  <a:pt x="1827691" y="1373545"/>
                </a:lnTo>
                <a:lnTo>
                  <a:pt x="1814232" y="1385835"/>
                </a:lnTo>
                <a:lnTo>
                  <a:pt x="1800186" y="1396955"/>
                </a:lnTo>
                <a:lnTo>
                  <a:pt x="1785555" y="1408074"/>
                </a:lnTo>
                <a:lnTo>
                  <a:pt x="1770339" y="1419194"/>
                </a:lnTo>
                <a:lnTo>
                  <a:pt x="1756293" y="1430313"/>
                </a:lnTo>
                <a:lnTo>
                  <a:pt x="1742833" y="1442017"/>
                </a:lnTo>
                <a:lnTo>
                  <a:pt x="1731128" y="1455478"/>
                </a:lnTo>
                <a:lnTo>
                  <a:pt x="1720594" y="1468353"/>
                </a:lnTo>
                <a:lnTo>
                  <a:pt x="1712400" y="1482984"/>
                </a:lnTo>
                <a:lnTo>
                  <a:pt x="1705377" y="1498785"/>
                </a:lnTo>
                <a:lnTo>
                  <a:pt x="1699525" y="1515757"/>
                </a:lnTo>
                <a:lnTo>
                  <a:pt x="1694258" y="1533315"/>
                </a:lnTo>
                <a:lnTo>
                  <a:pt x="1689576" y="1550871"/>
                </a:lnTo>
                <a:lnTo>
                  <a:pt x="1684894" y="1569014"/>
                </a:lnTo>
                <a:lnTo>
                  <a:pt x="1679627" y="1585985"/>
                </a:lnTo>
                <a:lnTo>
                  <a:pt x="1673775" y="1602957"/>
                </a:lnTo>
                <a:lnTo>
                  <a:pt x="1666752" y="1618758"/>
                </a:lnTo>
                <a:lnTo>
                  <a:pt x="1657973" y="1632804"/>
                </a:lnTo>
                <a:lnTo>
                  <a:pt x="1647440" y="1645679"/>
                </a:lnTo>
                <a:lnTo>
                  <a:pt x="1634564" y="1656213"/>
                </a:lnTo>
                <a:lnTo>
                  <a:pt x="1620518" y="1664992"/>
                </a:lnTo>
                <a:lnTo>
                  <a:pt x="1604717" y="1672015"/>
                </a:lnTo>
                <a:lnTo>
                  <a:pt x="1587745" y="1677867"/>
                </a:lnTo>
                <a:lnTo>
                  <a:pt x="1570773" y="1683134"/>
                </a:lnTo>
                <a:lnTo>
                  <a:pt x="1552631" y="1687816"/>
                </a:lnTo>
                <a:lnTo>
                  <a:pt x="1535073" y="1692498"/>
                </a:lnTo>
                <a:lnTo>
                  <a:pt x="1517517" y="1697766"/>
                </a:lnTo>
                <a:lnTo>
                  <a:pt x="1500545" y="1703618"/>
                </a:lnTo>
                <a:lnTo>
                  <a:pt x="1484744" y="1710641"/>
                </a:lnTo>
                <a:lnTo>
                  <a:pt x="1470113" y="1718834"/>
                </a:lnTo>
                <a:lnTo>
                  <a:pt x="1457238" y="1729368"/>
                </a:lnTo>
                <a:lnTo>
                  <a:pt x="1443777" y="1741073"/>
                </a:lnTo>
                <a:lnTo>
                  <a:pt x="1432072" y="1754533"/>
                </a:lnTo>
                <a:lnTo>
                  <a:pt x="1420953" y="1768579"/>
                </a:lnTo>
                <a:lnTo>
                  <a:pt x="1409833" y="1783209"/>
                </a:lnTo>
                <a:lnTo>
                  <a:pt x="1398714" y="1797840"/>
                </a:lnTo>
                <a:lnTo>
                  <a:pt x="1387595" y="1811886"/>
                </a:lnTo>
                <a:lnTo>
                  <a:pt x="1375304" y="1825346"/>
                </a:lnTo>
                <a:lnTo>
                  <a:pt x="1363014" y="1837051"/>
                </a:lnTo>
                <a:lnTo>
                  <a:pt x="1348969" y="1847000"/>
                </a:lnTo>
                <a:lnTo>
                  <a:pt x="1334338" y="1854608"/>
                </a:lnTo>
                <a:lnTo>
                  <a:pt x="1316781" y="1859875"/>
                </a:lnTo>
                <a:lnTo>
                  <a:pt x="1298638" y="1862216"/>
                </a:lnTo>
                <a:lnTo>
                  <a:pt x="1279911" y="1862801"/>
                </a:lnTo>
                <a:lnTo>
                  <a:pt x="1260013" y="1861046"/>
                </a:lnTo>
                <a:lnTo>
                  <a:pt x="1240115" y="1858705"/>
                </a:lnTo>
                <a:lnTo>
                  <a:pt x="1220217" y="1855778"/>
                </a:lnTo>
                <a:lnTo>
                  <a:pt x="1200319" y="1853438"/>
                </a:lnTo>
                <a:lnTo>
                  <a:pt x="1180421" y="1852267"/>
                </a:lnTo>
                <a:lnTo>
                  <a:pt x="1161108" y="1852267"/>
                </a:lnTo>
                <a:lnTo>
                  <a:pt x="1142966" y="1854608"/>
                </a:lnTo>
                <a:lnTo>
                  <a:pt x="1124238" y="1859290"/>
                </a:lnTo>
                <a:lnTo>
                  <a:pt x="1107266" y="1866313"/>
                </a:lnTo>
                <a:lnTo>
                  <a:pt x="1089710" y="1875677"/>
                </a:lnTo>
                <a:lnTo>
                  <a:pt x="1072153" y="1885041"/>
                </a:lnTo>
                <a:lnTo>
                  <a:pt x="1054595" y="1895574"/>
                </a:lnTo>
                <a:lnTo>
                  <a:pt x="1037623" y="1905524"/>
                </a:lnTo>
                <a:lnTo>
                  <a:pt x="1019481" y="1914302"/>
                </a:lnTo>
                <a:lnTo>
                  <a:pt x="1001924" y="1921325"/>
                </a:lnTo>
                <a:lnTo>
                  <a:pt x="983782" y="1926007"/>
                </a:lnTo>
                <a:lnTo>
                  <a:pt x="965055" y="1927762"/>
                </a:lnTo>
                <a:lnTo>
                  <a:pt x="946327" y="1926007"/>
                </a:lnTo>
                <a:lnTo>
                  <a:pt x="928184" y="1921325"/>
                </a:lnTo>
                <a:lnTo>
                  <a:pt x="910628" y="1914302"/>
                </a:lnTo>
                <a:lnTo>
                  <a:pt x="892485" y="1905524"/>
                </a:lnTo>
                <a:lnTo>
                  <a:pt x="875513" y="1895574"/>
                </a:lnTo>
                <a:lnTo>
                  <a:pt x="857956" y="1885041"/>
                </a:lnTo>
                <a:lnTo>
                  <a:pt x="840399" y="1875677"/>
                </a:lnTo>
                <a:lnTo>
                  <a:pt x="822842" y="1866313"/>
                </a:lnTo>
                <a:lnTo>
                  <a:pt x="805286" y="1859290"/>
                </a:lnTo>
                <a:lnTo>
                  <a:pt x="787143" y="1854608"/>
                </a:lnTo>
                <a:lnTo>
                  <a:pt x="769000" y="1852267"/>
                </a:lnTo>
                <a:lnTo>
                  <a:pt x="749687" y="1852267"/>
                </a:lnTo>
                <a:lnTo>
                  <a:pt x="729789" y="1853438"/>
                </a:lnTo>
                <a:lnTo>
                  <a:pt x="709892" y="1855778"/>
                </a:lnTo>
                <a:lnTo>
                  <a:pt x="689993" y="1858705"/>
                </a:lnTo>
                <a:lnTo>
                  <a:pt x="670095" y="1861046"/>
                </a:lnTo>
                <a:lnTo>
                  <a:pt x="650197" y="1862801"/>
                </a:lnTo>
                <a:lnTo>
                  <a:pt x="631470" y="1862216"/>
                </a:lnTo>
                <a:lnTo>
                  <a:pt x="613328" y="1859875"/>
                </a:lnTo>
                <a:lnTo>
                  <a:pt x="595771" y="1854608"/>
                </a:lnTo>
                <a:lnTo>
                  <a:pt x="581140" y="1847000"/>
                </a:lnTo>
                <a:lnTo>
                  <a:pt x="567094" y="1837051"/>
                </a:lnTo>
                <a:lnTo>
                  <a:pt x="554804" y="1825346"/>
                </a:lnTo>
                <a:lnTo>
                  <a:pt x="542514" y="1811886"/>
                </a:lnTo>
                <a:lnTo>
                  <a:pt x="531394" y="1797840"/>
                </a:lnTo>
                <a:lnTo>
                  <a:pt x="520275" y="1783209"/>
                </a:lnTo>
                <a:lnTo>
                  <a:pt x="509156" y="1768579"/>
                </a:lnTo>
                <a:lnTo>
                  <a:pt x="498036" y="1754533"/>
                </a:lnTo>
                <a:lnTo>
                  <a:pt x="486331" y="1741073"/>
                </a:lnTo>
                <a:lnTo>
                  <a:pt x="472871" y="1729368"/>
                </a:lnTo>
                <a:lnTo>
                  <a:pt x="459996" y="1718834"/>
                </a:lnTo>
                <a:lnTo>
                  <a:pt x="445365" y="1710641"/>
                </a:lnTo>
                <a:lnTo>
                  <a:pt x="429563" y="1703618"/>
                </a:lnTo>
                <a:lnTo>
                  <a:pt x="412592" y="1697766"/>
                </a:lnTo>
                <a:lnTo>
                  <a:pt x="395034" y="1692498"/>
                </a:lnTo>
                <a:lnTo>
                  <a:pt x="377478" y="1687816"/>
                </a:lnTo>
                <a:lnTo>
                  <a:pt x="359335" y="1683134"/>
                </a:lnTo>
                <a:lnTo>
                  <a:pt x="342364" y="1677867"/>
                </a:lnTo>
                <a:lnTo>
                  <a:pt x="325391" y="1672015"/>
                </a:lnTo>
                <a:lnTo>
                  <a:pt x="309591" y="1664992"/>
                </a:lnTo>
                <a:lnTo>
                  <a:pt x="295544" y="1656213"/>
                </a:lnTo>
                <a:lnTo>
                  <a:pt x="282669" y="1645679"/>
                </a:lnTo>
                <a:lnTo>
                  <a:pt x="272135" y="1632804"/>
                </a:lnTo>
                <a:lnTo>
                  <a:pt x="263357" y="1618758"/>
                </a:lnTo>
                <a:lnTo>
                  <a:pt x="256334" y="1602957"/>
                </a:lnTo>
                <a:lnTo>
                  <a:pt x="250482" y="1585985"/>
                </a:lnTo>
                <a:lnTo>
                  <a:pt x="245215" y="1569014"/>
                </a:lnTo>
                <a:lnTo>
                  <a:pt x="240533" y="1550871"/>
                </a:lnTo>
                <a:lnTo>
                  <a:pt x="235850" y="1533315"/>
                </a:lnTo>
                <a:lnTo>
                  <a:pt x="230583" y="1515757"/>
                </a:lnTo>
                <a:lnTo>
                  <a:pt x="224731" y="1498785"/>
                </a:lnTo>
                <a:lnTo>
                  <a:pt x="217708" y="1482984"/>
                </a:lnTo>
                <a:lnTo>
                  <a:pt x="209515" y="1468353"/>
                </a:lnTo>
                <a:lnTo>
                  <a:pt x="198981" y="1455478"/>
                </a:lnTo>
                <a:lnTo>
                  <a:pt x="187276" y="1442017"/>
                </a:lnTo>
                <a:lnTo>
                  <a:pt x="173816" y="1430313"/>
                </a:lnTo>
                <a:lnTo>
                  <a:pt x="159184" y="1419194"/>
                </a:lnTo>
                <a:lnTo>
                  <a:pt x="144554" y="1408074"/>
                </a:lnTo>
                <a:lnTo>
                  <a:pt x="129923" y="1396955"/>
                </a:lnTo>
                <a:lnTo>
                  <a:pt x="115877" y="1385835"/>
                </a:lnTo>
                <a:lnTo>
                  <a:pt x="102417" y="1373545"/>
                </a:lnTo>
                <a:lnTo>
                  <a:pt x="90712" y="1361256"/>
                </a:lnTo>
                <a:lnTo>
                  <a:pt x="80763" y="1347210"/>
                </a:lnTo>
                <a:lnTo>
                  <a:pt x="73155" y="1332579"/>
                </a:lnTo>
                <a:lnTo>
                  <a:pt x="67888" y="1315022"/>
                </a:lnTo>
                <a:lnTo>
                  <a:pt x="65547" y="1296880"/>
                </a:lnTo>
                <a:lnTo>
                  <a:pt x="64961" y="1278152"/>
                </a:lnTo>
                <a:lnTo>
                  <a:pt x="66717" y="1258254"/>
                </a:lnTo>
                <a:lnTo>
                  <a:pt x="69058" y="1238356"/>
                </a:lnTo>
                <a:lnTo>
                  <a:pt x="71984" y="1218458"/>
                </a:lnTo>
                <a:lnTo>
                  <a:pt x="74326" y="1198560"/>
                </a:lnTo>
                <a:lnTo>
                  <a:pt x="75496" y="1178662"/>
                </a:lnTo>
                <a:lnTo>
                  <a:pt x="75496" y="1159349"/>
                </a:lnTo>
                <a:lnTo>
                  <a:pt x="73155" y="1141208"/>
                </a:lnTo>
                <a:lnTo>
                  <a:pt x="68473" y="1123065"/>
                </a:lnTo>
                <a:lnTo>
                  <a:pt x="61450" y="1106093"/>
                </a:lnTo>
                <a:lnTo>
                  <a:pt x="52672" y="1088536"/>
                </a:lnTo>
                <a:lnTo>
                  <a:pt x="42722" y="1070980"/>
                </a:lnTo>
                <a:lnTo>
                  <a:pt x="32189" y="1053422"/>
                </a:lnTo>
                <a:lnTo>
                  <a:pt x="22240" y="1036450"/>
                </a:lnTo>
                <a:lnTo>
                  <a:pt x="13461" y="1018308"/>
                </a:lnTo>
                <a:lnTo>
                  <a:pt x="6438" y="1000751"/>
                </a:lnTo>
                <a:lnTo>
                  <a:pt x="1756" y="982608"/>
                </a:lnTo>
                <a:lnTo>
                  <a:pt x="0" y="963881"/>
                </a:lnTo>
                <a:lnTo>
                  <a:pt x="1756" y="945154"/>
                </a:lnTo>
                <a:lnTo>
                  <a:pt x="6438" y="927012"/>
                </a:lnTo>
                <a:lnTo>
                  <a:pt x="13461" y="909454"/>
                </a:lnTo>
                <a:lnTo>
                  <a:pt x="22240" y="891312"/>
                </a:lnTo>
                <a:lnTo>
                  <a:pt x="32189" y="874340"/>
                </a:lnTo>
                <a:lnTo>
                  <a:pt x="42722" y="856784"/>
                </a:lnTo>
                <a:lnTo>
                  <a:pt x="52672" y="839226"/>
                </a:lnTo>
                <a:lnTo>
                  <a:pt x="61450" y="821669"/>
                </a:lnTo>
                <a:lnTo>
                  <a:pt x="68473" y="804697"/>
                </a:lnTo>
                <a:lnTo>
                  <a:pt x="73155" y="786555"/>
                </a:lnTo>
                <a:lnTo>
                  <a:pt x="75496" y="768413"/>
                </a:lnTo>
                <a:lnTo>
                  <a:pt x="75496" y="749100"/>
                </a:lnTo>
                <a:lnTo>
                  <a:pt x="74326" y="729202"/>
                </a:lnTo>
                <a:lnTo>
                  <a:pt x="71984" y="709304"/>
                </a:lnTo>
                <a:lnTo>
                  <a:pt x="69058" y="689406"/>
                </a:lnTo>
                <a:lnTo>
                  <a:pt x="66717" y="669508"/>
                </a:lnTo>
                <a:lnTo>
                  <a:pt x="64961" y="649610"/>
                </a:lnTo>
                <a:lnTo>
                  <a:pt x="65547" y="630883"/>
                </a:lnTo>
                <a:lnTo>
                  <a:pt x="67888" y="612741"/>
                </a:lnTo>
                <a:lnTo>
                  <a:pt x="73155" y="595183"/>
                </a:lnTo>
                <a:lnTo>
                  <a:pt x="80763" y="580553"/>
                </a:lnTo>
                <a:lnTo>
                  <a:pt x="90712" y="566507"/>
                </a:lnTo>
                <a:lnTo>
                  <a:pt x="102417" y="554217"/>
                </a:lnTo>
                <a:lnTo>
                  <a:pt x="115877" y="541928"/>
                </a:lnTo>
                <a:lnTo>
                  <a:pt x="129923" y="530807"/>
                </a:lnTo>
                <a:lnTo>
                  <a:pt x="144554" y="519688"/>
                </a:lnTo>
                <a:lnTo>
                  <a:pt x="159184" y="508569"/>
                </a:lnTo>
                <a:lnTo>
                  <a:pt x="173816" y="497449"/>
                </a:lnTo>
                <a:lnTo>
                  <a:pt x="187276" y="485745"/>
                </a:lnTo>
                <a:lnTo>
                  <a:pt x="198981" y="472285"/>
                </a:lnTo>
                <a:lnTo>
                  <a:pt x="209515" y="459409"/>
                </a:lnTo>
                <a:lnTo>
                  <a:pt x="217708" y="444779"/>
                </a:lnTo>
                <a:lnTo>
                  <a:pt x="224731" y="428977"/>
                </a:lnTo>
                <a:lnTo>
                  <a:pt x="230583" y="412005"/>
                </a:lnTo>
                <a:lnTo>
                  <a:pt x="235850" y="394448"/>
                </a:lnTo>
                <a:lnTo>
                  <a:pt x="240533" y="376891"/>
                </a:lnTo>
                <a:lnTo>
                  <a:pt x="245215" y="358749"/>
                </a:lnTo>
                <a:lnTo>
                  <a:pt x="250482" y="341777"/>
                </a:lnTo>
                <a:lnTo>
                  <a:pt x="256334" y="324805"/>
                </a:lnTo>
                <a:lnTo>
                  <a:pt x="263357" y="309004"/>
                </a:lnTo>
                <a:lnTo>
                  <a:pt x="272135" y="294958"/>
                </a:lnTo>
                <a:lnTo>
                  <a:pt x="282669" y="282083"/>
                </a:lnTo>
                <a:lnTo>
                  <a:pt x="295544" y="271549"/>
                </a:lnTo>
                <a:lnTo>
                  <a:pt x="309591" y="262771"/>
                </a:lnTo>
                <a:lnTo>
                  <a:pt x="325391" y="255747"/>
                </a:lnTo>
                <a:lnTo>
                  <a:pt x="342364" y="249895"/>
                </a:lnTo>
                <a:lnTo>
                  <a:pt x="359335" y="244628"/>
                </a:lnTo>
                <a:lnTo>
                  <a:pt x="377478" y="239946"/>
                </a:lnTo>
                <a:lnTo>
                  <a:pt x="395034" y="235264"/>
                </a:lnTo>
                <a:lnTo>
                  <a:pt x="412592" y="229997"/>
                </a:lnTo>
                <a:lnTo>
                  <a:pt x="429563" y="224145"/>
                </a:lnTo>
                <a:lnTo>
                  <a:pt x="445365" y="217122"/>
                </a:lnTo>
                <a:lnTo>
                  <a:pt x="459996" y="208929"/>
                </a:lnTo>
                <a:lnTo>
                  <a:pt x="472871" y="198395"/>
                </a:lnTo>
                <a:lnTo>
                  <a:pt x="486331" y="186689"/>
                </a:lnTo>
                <a:lnTo>
                  <a:pt x="498036" y="173229"/>
                </a:lnTo>
                <a:lnTo>
                  <a:pt x="509156" y="159184"/>
                </a:lnTo>
                <a:lnTo>
                  <a:pt x="520275" y="144553"/>
                </a:lnTo>
                <a:lnTo>
                  <a:pt x="531394" y="129922"/>
                </a:lnTo>
                <a:lnTo>
                  <a:pt x="542514" y="115876"/>
                </a:lnTo>
                <a:lnTo>
                  <a:pt x="554804" y="102416"/>
                </a:lnTo>
                <a:lnTo>
                  <a:pt x="567094" y="90712"/>
                </a:lnTo>
                <a:lnTo>
                  <a:pt x="581140" y="80762"/>
                </a:lnTo>
                <a:lnTo>
                  <a:pt x="595771" y="73154"/>
                </a:lnTo>
                <a:lnTo>
                  <a:pt x="613328" y="67887"/>
                </a:lnTo>
                <a:lnTo>
                  <a:pt x="631470" y="65546"/>
                </a:lnTo>
                <a:lnTo>
                  <a:pt x="650197" y="64961"/>
                </a:lnTo>
                <a:lnTo>
                  <a:pt x="670095" y="66717"/>
                </a:lnTo>
                <a:lnTo>
                  <a:pt x="689993" y="69058"/>
                </a:lnTo>
                <a:lnTo>
                  <a:pt x="709892" y="71984"/>
                </a:lnTo>
                <a:lnTo>
                  <a:pt x="729789" y="74325"/>
                </a:lnTo>
                <a:lnTo>
                  <a:pt x="749687" y="75495"/>
                </a:lnTo>
                <a:lnTo>
                  <a:pt x="769000" y="75495"/>
                </a:lnTo>
                <a:lnTo>
                  <a:pt x="787143" y="73154"/>
                </a:lnTo>
                <a:lnTo>
                  <a:pt x="805286" y="68472"/>
                </a:lnTo>
                <a:lnTo>
                  <a:pt x="822842" y="61450"/>
                </a:lnTo>
                <a:lnTo>
                  <a:pt x="840399" y="52086"/>
                </a:lnTo>
                <a:lnTo>
                  <a:pt x="857956" y="42722"/>
                </a:lnTo>
                <a:lnTo>
                  <a:pt x="875513" y="32188"/>
                </a:lnTo>
                <a:lnTo>
                  <a:pt x="892485" y="22239"/>
                </a:lnTo>
                <a:lnTo>
                  <a:pt x="910628" y="13460"/>
                </a:lnTo>
                <a:lnTo>
                  <a:pt x="928184" y="6437"/>
                </a:lnTo>
                <a:lnTo>
                  <a:pt x="946327" y="1755"/>
                </a:lnTo>
                <a:close/>
              </a:path>
            </a:pathLst>
          </a:cu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2C5F4659-1E7B-D40F-9D71-15BD0B2C575A}"/>
              </a:ext>
            </a:extLst>
          </p:cNvPr>
          <p:cNvSpPr txBox="1"/>
          <p:nvPr/>
        </p:nvSpPr>
        <p:spPr>
          <a:xfrm>
            <a:off x="772522" y="1408466"/>
            <a:ext cx="4394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Desenvolvedor Delphi na Fiorilli Software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Graduado em Sistemas de Informação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Embarcadero</a:t>
            </a:r>
            <a:r>
              <a:rPr lang="pt-BR" dirty="0"/>
              <a:t> MVP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Certificado Delphi </a:t>
            </a:r>
            <a:r>
              <a:rPr lang="pt-BR" dirty="0" err="1"/>
              <a:t>Developer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Membro da comunidade </a:t>
            </a:r>
            <a:r>
              <a:rPr lang="pt-BR" dirty="0" err="1"/>
              <a:t>Hashload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AF844E4-B68B-4EF1-4C4D-0F2B7BB1A718}"/>
              </a:ext>
            </a:extLst>
          </p:cNvPr>
          <p:cNvSpPr txBox="1"/>
          <p:nvPr/>
        </p:nvSpPr>
        <p:spPr>
          <a:xfrm>
            <a:off x="765047" y="4377926"/>
            <a:ext cx="4300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err="1"/>
              <a:t>Comiter</a:t>
            </a:r>
            <a:r>
              <a:rPr lang="pt-BR" dirty="0"/>
              <a:t> em vários projetos open-</a:t>
            </a:r>
            <a:r>
              <a:rPr lang="pt-BR" dirty="0" err="1"/>
              <a:t>source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Escritor de artigos técnicos na </a:t>
            </a:r>
            <a:r>
              <a:rPr lang="pt-BR" dirty="0" err="1"/>
              <a:t>Medium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Youtuber as vezes...</a:t>
            </a:r>
          </a:p>
        </p:txBody>
      </p:sp>
      <p:pic>
        <p:nvPicPr>
          <p:cNvPr id="22" name="Imagem 21" descr="Forma, Calendário, Círculo&#10;&#10;Descrição gerada automaticamente">
            <a:extLst>
              <a:ext uri="{FF2B5EF4-FFF2-40B4-BE49-F238E27FC236}">
                <a16:creationId xmlns:a16="http://schemas.microsoft.com/office/drawing/2014/main" id="{AB58E3C1-CCC1-1058-9755-60926755A0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9" r="10385" b="-1"/>
          <a:stretch/>
        </p:blipFill>
        <p:spPr>
          <a:xfrm>
            <a:off x="6231767" y="2884528"/>
            <a:ext cx="2990398" cy="2986796"/>
          </a:xfrm>
          <a:custGeom>
            <a:avLst/>
            <a:gdLst/>
            <a:ahLst/>
            <a:cxnLst/>
            <a:rect l="l" t="t" r="r" b="b"/>
            <a:pathLst>
              <a:path w="2891598" h="2888118">
                <a:moveTo>
                  <a:pt x="1445800" y="0"/>
                </a:moveTo>
                <a:lnTo>
                  <a:pt x="1473855" y="2630"/>
                </a:lnTo>
                <a:lnTo>
                  <a:pt x="1501036" y="9644"/>
                </a:lnTo>
                <a:lnTo>
                  <a:pt x="1527340" y="20166"/>
                </a:lnTo>
                <a:lnTo>
                  <a:pt x="1554518" y="33318"/>
                </a:lnTo>
                <a:lnTo>
                  <a:pt x="1579946" y="48224"/>
                </a:lnTo>
                <a:lnTo>
                  <a:pt x="1606250" y="64005"/>
                </a:lnTo>
                <a:lnTo>
                  <a:pt x="1632552" y="78033"/>
                </a:lnTo>
                <a:lnTo>
                  <a:pt x="1658855" y="92063"/>
                </a:lnTo>
                <a:lnTo>
                  <a:pt x="1684282" y="102583"/>
                </a:lnTo>
                <a:lnTo>
                  <a:pt x="1712338" y="109598"/>
                </a:lnTo>
                <a:lnTo>
                  <a:pt x="1739518" y="113105"/>
                </a:lnTo>
                <a:lnTo>
                  <a:pt x="1768452" y="113105"/>
                </a:lnTo>
                <a:lnTo>
                  <a:pt x="1798262" y="111352"/>
                </a:lnTo>
                <a:lnTo>
                  <a:pt x="1828072" y="107844"/>
                </a:lnTo>
                <a:lnTo>
                  <a:pt x="1857883" y="103461"/>
                </a:lnTo>
                <a:lnTo>
                  <a:pt x="1887693" y="99954"/>
                </a:lnTo>
                <a:lnTo>
                  <a:pt x="1917504" y="97323"/>
                </a:lnTo>
                <a:lnTo>
                  <a:pt x="1945560" y="98199"/>
                </a:lnTo>
                <a:lnTo>
                  <a:pt x="1972740" y="101707"/>
                </a:lnTo>
                <a:lnTo>
                  <a:pt x="1999043" y="109598"/>
                </a:lnTo>
                <a:lnTo>
                  <a:pt x="2020963" y="120996"/>
                </a:lnTo>
                <a:lnTo>
                  <a:pt x="2042004" y="135902"/>
                </a:lnTo>
                <a:lnTo>
                  <a:pt x="2060417" y="153437"/>
                </a:lnTo>
                <a:lnTo>
                  <a:pt x="2078829" y="173603"/>
                </a:lnTo>
                <a:lnTo>
                  <a:pt x="2095489" y="194645"/>
                </a:lnTo>
                <a:lnTo>
                  <a:pt x="2112147" y="216565"/>
                </a:lnTo>
                <a:lnTo>
                  <a:pt x="2128805" y="238484"/>
                </a:lnTo>
                <a:lnTo>
                  <a:pt x="2145463" y="259528"/>
                </a:lnTo>
                <a:lnTo>
                  <a:pt x="2163000" y="279693"/>
                </a:lnTo>
                <a:lnTo>
                  <a:pt x="2183166" y="297229"/>
                </a:lnTo>
                <a:lnTo>
                  <a:pt x="2202455" y="313012"/>
                </a:lnTo>
                <a:lnTo>
                  <a:pt x="2224374" y="325286"/>
                </a:lnTo>
                <a:lnTo>
                  <a:pt x="2248047" y="335808"/>
                </a:lnTo>
                <a:lnTo>
                  <a:pt x="2273473" y="344575"/>
                </a:lnTo>
                <a:lnTo>
                  <a:pt x="2299776" y="352466"/>
                </a:lnTo>
                <a:lnTo>
                  <a:pt x="2326079" y="359480"/>
                </a:lnTo>
                <a:lnTo>
                  <a:pt x="2353259" y="366495"/>
                </a:lnTo>
                <a:lnTo>
                  <a:pt x="2378686" y="374386"/>
                </a:lnTo>
                <a:lnTo>
                  <a:pt x="2404111" y="383153"/>
                </a:lnTo>
                <a:lnTo>
                  <a:pt x="2427785" y="393675"/>
                </a:lnTo>
                <a:lnTo>
                  <a:pt x="2448828" y="406827"/>
                </a:lnTo>
                <a:lnTo>
                  <a:pt x="2468117" y="422609"/>
                </a:lnTo>
                <a:lnTo>
                  <a:pt x="2483898" y="441899"/>
                </a:lnTo>
                <a:lnTo>
                  <a:pt x="2497050" y="462941"/>
                </a:lnTo>
                <a:lnTo>
                  <a:pt x="2507571" y="486613"/>
                </a:lnTo>
                <a:lnTo>
                  <a:pt x="2516339" y="512041"/>
                </a:lnTo>
                <a:lnTo>
                  <a:pt x="2524229" y="537467"/>
                </a:lnTo>
                <a:lnTo>
                  <a:pt x="2531245" y="564648"/>
                </a:lnTo>
                <a:lnTo>
                  <a:pt x="2538259" y="590950"/>
                </a:lnTo>
                <a:lnTo>
                  <a:pt x="2546149" y="617254"/>
                </a:lnTo>
                <a:lnTo>
                  <a:pt x="2554917" y="642682"/>
                </a:lnTo>
                <a:lnTo>
                  <a:pt x="2565438" y="666354"/>
                </a:lnTo>
                <a:lnTo>
                  <a:pt x="2577714" y="688273"/>
                </a:lnTo>
                <a:lnTo>
                  <a:pt x="2593495" y="707564"/>
                </a:lnTo>
                <a:lnTo>
                  <a:pt x="2611030" y="727729"/>
                </a:lnTo>
                <a:lnTo>
                  <a:pt x="2631196" y="745264"/>
                </a:lnTo>
                <a:lnTo>
                  <a:pt x="2652239" y="761923"/>
                </a:lnTo>
                <a:lnTo>
                  <a:pt x="2675035" y="778582"/>
                </a:lnTo>
                <a:lnTo>
                  <a:pt x="2696954" y="795241"/>
                </a:lnTo>
                <a:lnTo>
                  <a:pt x="2717996" y="811900"/>
                </a:lnTo>
                <a:lnTo>
                  <a:pt x="2738161" y="830313"/>
                </a:lnTo>
                <a:lnTo>
                  <a:pt x="2755698" y="848725"/>
                </a:lnTo>
                <a:lnTo>
                  <a:pt x="2770603" y="869768"/>
                </a:lnTo>
                <a:lnTo>
                  <a:pt x="2782002" y="891687"/>
                </a:lnTo>
                <a:lnTo>
                  <a:pt x="2789892" y="917991"/>
                </a:lnTo>
                <a:lnTo>
                  <a:pt x="2793399" y="945171"/>
                </a:lnTo>
                <a:lnTo>
                  <a:pt x="2794276" y="973229"/>
                </a:lnTo>
                <a:lnTo>
                  <a:pt x="2791646" y="1003038"/>
                </a:lnTo>
                <a:lnTo>
                  <a:pt x="2788138" y="1032848"/>
                </a:lnTo>
                <a:lnTo>
                  <a:pt x="2783755" y="1062659"/>
                </a:lnTo>
                <a:lnTo>
                  <a:pt x="2780247" y="1092470"/>
                </a:lnTo>
                <a:lnTo>
                  <a:pt x="2778495" y="1122281"/>
                </a:lnTo>
                <a:lnTo>
                  <a:pt x="2778495" y="1151214"/>
                </a:lnTo>
                <a:lnTo>
                  <a:pt x="2782002" y="1178394"/>
                </a:lnTo>
                <a:lnTo>
                  <a:pt x="2789015" y="1205574"/>
                </a:lnTo>
                <a:lnTo>
                  <a:pt x="2799536" y="1231002"/>
                </a:lnTo>
                <a:lnTo>
                  <a:pt x="2813566" y="1257305"/>
                </a:lnTo>
                <a:lnTo>
                  <a:pt x="2827593" y="1283608"/>
                </a:lnTo>
                <a:lnTo>
                  <a:pt x="2843376" y="1309912"/>
                </a:lnTo>
                <a:lnTo>
                  <a:pt x="2858280" y="1335339"/>
                </a:lnTo>
                <a:lnTo>
                  <a:pt x="2871432" y="1362518"/>
                </a:lnTo>
                <a:lnTo>
                  <a:pt x="2881953" y="1388823"/>
                </a:lnTo>
                <a:lnTo>
                  <a:pt x="2888967" y="1416003"/>
                </a:lnTo>
                <a:lnTo>
                  <a:pt x="2891598" y="1444059"/>
                </a:lnTo>
                <a:lnTo>
                  <a:pt x="2888967" y="1472116"/>
                </a:lnTo>
                <a:lnTo>
                  <a:pt x="2881953" y="1499297"/>
                </a:lnTo>
                <a:lnTo>
                  <a:pt x="2871432" y="1525600"/>
                </a:lnTo>
                <a:lnTo>
                  <a:pt x="2858280" y="1552780"/>
                </a:lnTo>
                <a:lnTo>
                  <a:pt x="2843376" y="1578207"/>
                </a:lnTo>
                <a:lnTo>
                  <a:pt x="2827593" y="1604511"/>
                </a:lnTo>
                <a:lnTo>
                  <a:pt x="2813566" y="1630814"/>
                </a:lnTo>
                <a:lnTo>
                  <a:pt x="2799536" y="1657117"/>
                </a:lnTo>
                <a:lnTo>
                  <a:pt x="2789015" y="1682544"/>
                </a:lnTo>
                <a:lnTo>
                  <a:pt x="2782002" y="1709724"/>
                </a:lnTo>
                <a:lnTo>
                  <a:pt x="2778495" y="1736904"/>
                </a:lnTo>
                <a:lnTo>
                  <a:pt x="2778495" y="1765838"/>
                </a:lnTo>
                <a:lnTo>
                  <a:pt x="2780247" y="1795649"/>
                </a:lnTo>
                <a:lnTo>
                  <a:pt x="2783755" y="1825459"/>
                </a:lnTo>
                <a:lnTo>
                  <a:pt x="2788138" y="1855270"/>
                </a:lnTo>
                <a:lnTo>
                  <a:pt x="2791646" y="1885081"/>
                </a:lnTo>
                <a:lnTo>
                  <a:pt x="2794276" y="1914891"/>
                </a:lnTo>
                <a:lnTo>
                  <a:pt x="2793399" y="1942948"/>
                </a:lnTo>
                <a:lnTo>
                  <a:pt x="2789892" y="1970129"/>
                </a:lnTo>
                <a:lnTo>
                  <a:pt x="2782002" y="1996432"/>
                </a:lnTo>
                <a:lnTo>
                  <a:pt x="2770603" y="2018351"/>
                </a:lnTo>
                <a:lnTo>
                  <a:pt x="2755698" y="2039394"/>
                </a:lnTo>
                <a:lnTo>
                  <a:pt x="2738161" y="2057807"/>
                </a:lnTo>
                <a:lnTo>
                  <a:pt x="2717996" y="2076218"/>
                </a:lnTo>
                <a:lnTo>
                  <a:pt x="2696954" y="2092878"/>
                </a:lnTo>
                <a:lnTo>
                  <a:pt x="2675035" y="2109537"/>
                </a:lnTo>
                <a:lnTo>
                  <a:pt x="2652239" y="2126196"/>
                </a:lnTo>
                <a:lnTo>
                  <a:pt x="2631196" y="2142854"/>
                </a:lnTo>
                <a:lnTo>
                  <a:pt x="2611030" y="2160389"/>
                </a:lnTo>
                <a:lnTo>
                  <a:pt x="2593495" y="2180556"/>
                </a:lnTo>
                <a:lnTo>
                  <a:pt x="2577714" y="2199845"/>
                </a:lnTo>
                <a:lnTo>
                  <a:pt x="2565438" y="2221764"/>
                </a:lnTo>
                <a:lnTo>
                  <a:pt x="2554917" y="2245437"/>
                </a:lnTo>
                <a:lnTo>
                  <a:pt x="2546149" y="2270864"/>
                </a:lnTo>
                <a:lnTo>
                  <a:pt x="2538259" y="2297168"/>
                </a:lnTo>
                <a:lnTo>
                  <a:pt x="2531245" y="2323472"/>
                </a:lnTo>
                <a:lnTo>
                  <a:pt x="2524229" y="2350652"/>
                </a:lnTo>
                <a:lnTo>
                  <a:pt x="2516339" y="2376078"/>
                </a:lnTo>
                <a:lnTo>
                  <a:pt x="2507571" y="2401504"/>
                </a:lnTo>
                <a:lnTo>
                  <a:pt x="2497050" y="2425177"/>
                </a:lnTo>
                <a:lnTo>
                  <a:pt x="2483898" y="2446221"/>
                </a:lnTo>
                <a:lnTo>
                  <a:pt x="2468117" y="2465510"/>
                </a:lnTo>
                <a:lnTo>
                  <a:pt x="2448828" y="2481291"/>
                </a:lnTo>
                <a:lnTo>
                  <a:pt x="2427785" y="2494443"/>
                </a:lnTo>
                <a:lnTo>
                  <a:pt x="2404111" y="2504965"/>
                </a:lnTo>
                <a:lnTo>
                  <a:pt x="2378686" y="2513732"/>
                </a:lnTo>
                <a:lnTo>
                  <a:pt x="2353259" y="2521623"/>
                </a:lnTo>
                <a:lnTo>
                  <a:pt x="2326079" y="2528638"/>
                </a:lnTo>
                <a:lnTo>
                  <a:pt x="2299776" y="2535652"/>
                </a:lnTo>
                <a:lnTo>
                  <a:pt x="2273473" y="2543543"/>
                </a:lnTo>
                <a:lnTo>
                  <a:pt x="2248047" y="2552312"/>
                </a:lnTo>
                <a:lnTo>
                  <a:pt x="2224374" y="2562833"/>
                </a:lnTo>
                <a:lnTo>
                  <a:pt x="2202455" y="2575107"/>
                </a:lnTo>
                <a:lnTo>
                  <a:pt x="2183166" y="2590889"/>
                </a:lnTo>
                <a:lnTo>
                  <a:pt x="2163000" y="2608426"/>
                </a:lnTo>
                <a:lnTo>
                  <a:pt x="2145463" y="2628592"/>
                </a:lnTo>
                <a:lnTo>
                  <a:pt x="2128805" y="2649634"/>
                </a:lnTo>
                <a:lnTo>
                  <a:pt x="2112147" y="2671553"/>
                </a:lnTo>
                <a:lnTo>
                  <a:pt x="2095489" y="2693473"/>
                </a:lnTo>
                <a:lnTo>
                  <a:pt x="2078829" y="2714516"/>
                </a:lnTo>
                <a:lnTo>
                  <a:pt x="2060417" y="2734681"/>
                </a:lnTo>
                <a:lnTo>
                  <a:pt x="2042004" y="2752217"/>
                </a:lnTo>
                <a:lnTo>
                  <a:pt x="2020963" y="2767122"/>
                </a:lnTo>
                <a:lnTo>
                  <a:pt x="1999043" y="2778521"/>
                </a:lnTo>
                <a:lnTo>
                  <a:pt x="1972740" y="2786411"/>
                </a:lnTo>
                <a:lnTo>
                  <a:pt x="1945560" y="2789919"/>
                </a:lnTo>
                <a:lnTo>
                  <a:pt x="1917504" y="2790796"/>
                </a:lnTo>
                <a:lnTo>
                  <a:pt x="1887693" y="2788165"/>
                </a:lnTo>
                <a:lnTo>
                  <a:pt x="1857883" y="2784659"/>
                </a:lnTo>
                <a:lnTo>
                  <a:pt x="1828072" y="2780274"/>
                </a:lnTo>
                <a:lnTo>
                  <a:pt x="1798262" y="2776767"/>
                </a:lnTo>
                <a:lnTo>
                  <a:pt x="1768452" y="2775013"/>
                </a:lnTo>
                <a:lnTo>
                  <a:pt x="1739518" y="2775013"/>
                </a:lnTo>
                <a:lnTo>
                  <a:pt x="1712338" y="2778521"/>
                </a:lnTo>
                <a:lnTo>
                  <a:pt x="1684282" y="2785535"/>
                </a:lnTo>
                <a:lnTo>
                  <a:pt x="1658855" y="2796057"/>
                </a:lnTo>
                <a:lnTo>
                  <a:pt x="1632552" y="2810085"/>
                </a:lnTo>
                <a:lnTo>
                  <a:pt x="1606250" y="2824114"/>
                </a:lnTo>
                <a:lnTo>
                  <a:pt x="1579946" y="2839896"/>
                </a:lnTo>
                <a:lnTo>
                  <a:pt x="1554518" y="2854801"/>
                </a:lnTo>
                <a:lnTo>
                  <a:pt x="1527340" y="2867952"/>
                </a:lnTo>
                <a:lnTo>
                  <a:pt x="1501036" y="2878474"/>
                </a:lnTo>
                <a:lnTo>
                  <a:pt x="1473855" y="2885488"/>
                </a:lnTo>
                <a:lnTo>
                  <a:pt x="1445800" y="2888118"/>
                </a:lnTo>
                <a:lnTo>
                  <a:pt x="1417743" y="2885488"/>
                </a:lnTo>
                <a:lnTo>
                  <a:pt x="1390563" y="2878474"/>
                </a:lnTo>
                <a:lnTo>
                  <a:pt x="1364260" y="2867952"/>
                </a:lnTo>
                <a:lnTo>
                  <a:pt x="1337080" y="2854801"/>
                </a:lnTo>
                <a:lnTo>
                  <a:pt x="1311653" y="2839896"/>
                </a:lnTo>
                <a:lnTo>
                  <a:pt x="1285350" y="2824114"/>
                </a:lnTo>
                <a:lnTo>
                  <a:pt x="1259047" y="2810085"/>
                </a:lnTo>
                <a:lnTo>
                  <a:pt x="1232744" y="2796057"/>
                </a:lnTo>
                <a:lnTo>
                  <a:pt x="1206441" y="2785535"/>
                </a:lnTo>
                <a:lnTo>
                  <a:pt x="1179261" y="2778521"/>
                </a:lnTo>
                <a:lnTo>
                  <a:pt x="1152081" y="2775013"/>
                </a:lnTo>
                <a:lnTo>
                  <a:pt x="1123147" y="2775013"/>
                </a:lnTo>
                <a:lnTo>
                  <a:pt x="1093337" y="2776767"/>
                </a:lnTo>
                <a:lnTo>
                  <a:pt x="1063527" y="2780274"/>
                </a:lnTo>
                <a:lnTo>
                  <a:pt x="1033716" y="2784659"/>
                </a:lnTo>
                <a:lnTo>
                  <a:pt x="1003905" y="2788165"/>
                </a:lnTo>
                <a:lnTo>
                  <a:pt x="974095" y="2790796"/>
                </a:lnTo>
                <a:lnTo>
                  <a:pt x="946040" y="2789919"/>
                </a:lnTo>
                <a:lnTo>
                  <a:pt x="918859" y="2786411"/>
                </a:lnTo>
                <a:lnTo>
                  <a:pt x="892556" y="2778521"/>
                </a:lnTo>
                <a:lnTo>
                  <a:pt x="870636" y="2767122"/>
                </a:lnTo>
                <a:lnTo>
                  <a:pt x="849593" y="2752217"/>
                </a:lnTo>
                <a:lnTo>
                  <a:pt x="831181" y="2734681"/>
                </a:lnTo>
                <a:lnTo>
                  <a:pt x="812769" y="2714516"/>
                </a:lnTo>
                <a:lnTo>
                  <a:pt x="796111" y="2693473"/>
                </a:lnTo>
                <a:lnTo>
                  <a:pt x="779451" y="2671553"/>
                </a:lnTo>
                <a:lnTo>
                  <a:pt x="762793" y="2649634"/>
                </a:lnTo>
                <a:lnTo>
                  <a:pt x="746135" y="2628592"/>
                </a:lnTo>
                <a:lnTo>
                  <a:pt x="728599" y="2608426"/>
                </a:lnTo>
                <a:lnTo>
                  <a:pt x="708433" y="2590889"/>
                </a:lnTo>
                <a:lnTo>
                  <a:pt x="689144" y="2575107"/>
                </a:lnTo>
                <a:lnTo>
                  <a:pt x="667225" y="2562833"/>
                </a:lnTo>
                <a:lnTo>
                  <a:pt x="643552" y="2552312"/>
                </a:lnTo>
                <a:lnTo>
                  <a:pt x="618126" y="2543543"/>
                </a:lnTo>
                <a:lnTo>
                  <a:pt x="591822" y="2535652"/>
                </a:lnTo>
                <a:lnTo>
                  <a:pt x="565519" y="2528638"/>
                </a:lnTo>
                <a:lnTo>
                  <a:pt x="538339" y="2521623"/>
                </a:lnTo>
                <a:lnTo>
                  <a:pt x="512913" y="2513732"/>
                </a:lnTo>
                <a:lnTo>
                  <a:pt x="487486" y="2504965"/>
                </a:lnTo>
                <a:lnTo>
                  <a:pt x="463814" y="2494443"/>
                </a:lnTo>
                <a:lnTo>
                  <a:pt x="442771" y="2481291"/>
                </a:lnTo>
                <a:lnTo>
                  <a:pt x="423481" y="2465510"/>
                </a:lnTo>
                <a:lnTo>
                  <a:pt x="407701" y="2446221"/>
                </a:lnTo>
                <a:lnTo>
                  <a:pt x="394549" y="2425177"/>
                </a:lnTo>
                <a:lnTo>
                  <a:pt x="384027" y="2401504"/>
                </a:lnTo>
                <a:lnTo>
                  <a:pt x="375260" y="2376078"/>
                </a:lnTo>
                <a:lnTo>
                  <a:pt x="367369" y="2350652"/>
                </a:lnTo>
                <a:lnTo>
                  <a:pt x="360355" y="2323472"/>
                </a:lnTo>
                <a:lnTo>
                  <a:pt x="353341" y="2297168"/>
                </a:lnTo>
                <a:lnTo>
                  <a:pt x="345449" y="2270864"/>
                </a:lnTo>
                <a:lnTo>
                  <a:pt x="336681" y="2245437"/>
                </a:lnTo>
                <a:lnTo>
                  <a:pt x="326160" y="2221764"/>
                </a:lnTo>
                <a:lnTo>
                  <a:pt x="313886" y="2199845"/>
                </a:lnTo>
                <a:lnTo>
                  <a:pt x="298104" y="2180556"/>
                </a:lnTo>
                <a:lnTo>
                  <a:pt x="280568" y="2160389"/>
                </a:lnTo>
                <a:lnTo>
                  <a:pt x="260402" y="2142854"/>
                </a:lnTo>
                <a:lnTo>
                  <a:pt x="238482" y="2126196"/>
                </a:lnTo>
                <a:lnTo>
                  <a:pt x="216563" y="2109537"/>
                </a:lnTo>
                <a:lnTo>
                  <a:pt x="194645" y="2092878"/>
                </a:lnTo>
                <a:lnTo>
                  <a:pt x="173602" y="2076218"/>
                </a:lnTo>
                <a:lnTo>
                  <a:pt x="153436" y="2057807"/>
                </a:lnTo>
                <a:lnTo>
                  <a:pt x="135901" y="2039394"/>
                </a:lnTo>
                <a:lnTo>
                  <a:pt x="120996" y="2018351"/>
                </a:lnTo>
                <a:lnTo>
                  <a:pt x="109598" y="1996432"/>
                </a:lnTo>
                <a:lnTo>
                  <a:pt x="101707" y="1970129"/>
                </a:lnTo>
                <a:lnTo>
                  <a:pt x="98199" y="1942948"/>
                </a:lnTo>
                <a:lnTo>
                  <a:pt x="97322" y="1914891"/>
                </a:lnTo>
                <a:lnTo>
                  <a:pt x="99953" y="1885081"/>
                </a:lnTo>
                <a:lnTo>
                  <a:pt x="103460" y="1855270"/>
                </a:lnTo>
                <a:lnTo>
                  <a:pt x="107843" y="1825459"/>
                </a:lnTo>
                <a:lnTo>
                  <a:pt x="111351" y="1795649"/>
                </a:lnTo>
                <a:lnTo>
                  <a:pt x="113105" y="1765838"/>
                </a:lnTo>
                <a:lnTo>
                  <a:pt x="113105" y="1736904"/>
                </a:lnTo>
                <a:lnTo>
                  <a:pt x="109598" y="1709724"/>
                </a:lnTo>
                <a:lnTo>
                  <a:pt x="102584" y="1682544"/>
                </a:lnTo>
                <a:lnTo>
                  <a:pt x="92062" y="1657117"/>
                </a:lnTo>
                <a:lnTo>
                  <a:pt x="78910" y="1630814"/>
                </a:lnTo>
                <a:lnTo>
                  <a:pt x="64005" y="1604511"/>
                </a:lnTo>
                <a:lnTo>
                  <a:pt x="48224" y="1578207"/>
                </a:lnTo>
                <a:lnTo>
                  <a:pt x="33319" y="1552780"/>
                </a:lnTo>
                <a:lnTo>
                  <a:pt x="20166" y="1525600"/>
                </a:lnTo>
                <a:lnTo>
                  <a:pt x="9645" y="1499297"/>
                </a:lnTo>
                <a:lnTo>
                  <a:pt x="2631" y="1472116"/>
                </a:lnTo>
                <a:lnTo>
                  <a:pt x="0" y="1444059"/>
                </a:lnTo>
                <a:lnTo>
                  <a:pt x="2631" y="1416003"/>
                </a:lnTo>
                <a:lnTo>
                  <a:pt x="9645" y="1388823"/>
                </a:lnTo>
                <a:lnTo>
                  <a:pt x="20166" y="1362518"/>
                </a:lnTo>
                <a:lnTo>
                  <a:pt x="33319" y="1335339"/>
                </a:lnTo>
                <a:lnTo>
                  <a:pt x="48224" y="1309912"/>
                </a:lnTo>
                <a:lnTo>
                  <a:pt x="64005" y="1283608"/>
                </a:lnTo>
                <a:lnTo>
                  <a:pt x="78910" y="1257305"/>
                </a:lnTo>
                <a:lnTo>
                  <a:pt x="92062" y="1231002"/>
                </a:lnTo>
                <a:lnTo>
                  <a:pt x="102584" y="1205574"/>
                </a:lnTo>
                <a:lnTo>
                  <a:pt x="109598" y="1178394"/>
                </a:lnTo>
                <a:lnTo>
                  <a:pt x="113105" y="1151214"/>
                </a:lnTo>
                <a:lnTo>
                  <a:pt x="113105" y="1122281"/>
                </a:lnTo>
                <a:lnTo>
                  <a:pt x="111351" y="1092470"/>
                </a:lnTo>
                <a:lnTo>
                  <a:pt x="107843" y="1062659"/>
                </a:lnTo>
                <a:lnTo>
                  <a:pt x="103460" y="1032848"/>
                </a:lnTo>
                <a:lnTo>
                  <a:pt x="99953" y="1003038"/>
                </a:lnTo>
                <a:lnTo>
                  <a:pt x="97322" y="973229"/>
                </a:lnTo>
                <a:lnTo>
                  <a:pt x="98199" y="945171"/>
                </a:lnTo>
                <a:lnTo>
                  <a:pt x="101707" y="917991"/>
                </a:lnTo>
                <a:lnTo>
                  <a:pt x="109598" y="891687"/>
                </a:lnTo>
                <a:lnTo>
                  <a:pt x="120996" y="869768"/>
                </a:lnTo>
                <a:lnTo>
                  <a:pt x="135901" y="848725"/>
                </a:lnTo>
                <a:lnTo>
                  <a:pt x="153436" y="830313"/>
                </a:lnTo>
                <a:lnTo>
                  <a:pt x="173602" y="811900"/>
                </a:lnTo>
                <a:lnTo>
                  <a:pt x="194645" y="795241"/>
                </a:lnTo>
                <a:lnTo>
                  <a:pt x="216563" y="778582"/>
                </a:lnTo>
                <a:lnTo>
                  <a:pt x="238482" y="761923"/>
                </a:lnTo>
                <a:lnTo>
                  <a:pt x="260402" y="745264"/>
                </a:lnTo>
                <a:lnTo>
                  <a:pt x="280568" y="727729"/>
                </a:lnTo>
                <a:lnTo>
                  <a:pt x="298104" y="707564"/>
                </a:lnTo>
                <a:lnTo>
                  <a:pt x="313886" y="688273"/>
                </a:lnTo>
                <a:lnTo>
                  <a:pt x="326160" y="666354"/>
                </a:lnTo>
                <a:lnTo>
                  <a:pt x="336681" y="642682"/>
                </a:lnTo>
                <a:lnTo>
                  <a:pt x="345449" y="617254"/>
                </a:lnTo>
                <a:lnTo>
                  <a:pt x="353341" y="590950"/>
                </a:lnTo>
                <a:lnTo>
                  <a:pt x="360355" y="564648"/>
                </a:lnTo>
                <a:lnTo>
                  <a:pt x="367369" y="537467"/>
                </a:lnTo>
                <a:lnTo>
                  <a:pt x="375260" y="512041"/>
                </a:lnTo>
                <a:lnTo>
                  <a:pt x="384027" y="486613"/>
                </a:lnTo>
                <a:lnTo>
                  <a:pt x="394549" y="462941"/>
                </a:lnTo>
                <a:lnTo>
                  <a:pt x="407701" y="441899"/>
                </a:lnTo>
                <a:lnTo>
                  <a:pt x="423481" y="422609"/>
                </a:lnTo>
                <a:lnTo>
                  <a:pt x="442771" y="406827"/>
                </a:lnTo>
                <a:lnTo>
                  <a:pt x="463814" y="393675"/>
                </a:lnTo>
                <a:lnTo>
                  <a:pt x="487486" y="383153"/>
                </a:lnTo>
                <a:lnTo>
                  <a:pt x="512913" y="374386"/>
                </a:lnTo>
                <a:lnTo>
                  <a:pt x="538339" y="366495"/>
                </a:lnTo>
                <a:lnTo>
                  <a:pt x="565519" y="359480"/>
                </a:lnTo>
                <a:lnTo>
                  <a:pt x="591822" y="352466"/>
                </a:lnTo>
                <a:lnTo>
                  <a:pt x="618126" y="344575"/>
                </a:lnTo>
                <a:lnTo>
                  <a:pt x="643552" y="335808"/>
                </a:lnTo>
                <a:lnTo>
                  <a:pt x="667225" y="325286"/>
                </a:lnTo>
                <a:lnTo>
                  <a:pt x="689144" y="313012"/>
                </a:lnTo>
                <a:lnTo>
                  <a:pt x="708433" y="297229"/>
                </a:lnTo>
                <a:lnTo>
                  <a:pt x="728599" y="279693"/>
                </a:lnTo>
                <a:lnTo>
                  <a:pt x="746135" y="259528"/>
                </a:lnTo>
                <a:lnTo>
                  <a:pt x="762793" y="238484"/>
                </a:lnTo>
                <a:lnTo>
                  <a:pt x="779451" y="216565"/>
                </a:lnTo>
                <a:lnTo>
                  <a:pt x="796111" y="194645"/>
                </a:lnTo>
                <a:lnTo>
                  <a:pt x="812769" y="173603"/>
                </a:lnTo>
                <a:lnTo>
                  <a:pt x="831181" y="153437"/>
                </a:lnTo>
                <a:lnTo>
                  <a:pt x="849593" y="135902"/>
                </a:lnTo>
                <a:lnTo>
                  <a:pt x="870636" y="120996"/>
                </a:lnTo>
                <a:lnTo>
                  <a:pt x="892556" y="109598"/>
                </a:lnTo>
                <a:lnTo>
                  <a:pt x="918859" y="101707"/>
                </a:lnTo>
                <a:lnTo>
                  <a:pt x="946040" y="98199"/>
                </a:lnTo>
                <a:lnTo>
                  <a:pt x="974095" y="97323"/>
                </a:lnTo>
                <a:lnTo>
                  <a:pt x="1003905" y="99954"/>
                </a:lnTo>
                <a:lnTo>
                  <a:pt x="1033716" y="103461"/>
                </a:lnTo>
                <a:lnTo>
                  <a:pt x="1063527" y="107844"/>
                </a:lnTo>
                <a:lnTo>
                  <a:pt x="1093337" y="111352"/>
                </a:lnTo>
                <a:lnTo>
                  <a:pt x="1123147" y="113105"/>
                </a:lnTo>
                <a:lnTo>
                  <a:pt x="1152081" y="113105"/>
                </a:lnTo>
                <a:lnTo>
                  <a:pt x="1179261" y="109598"/>
                </a:lnTo>
                <a:lnTo>
                  <a:pt x="1206441" y="102583"/>
                </a:lnTo>
                <a:lnTo>
                  <a:pt x="1232744" y="92063"/>
                </a:lnTo>
                <a:lnTo>
                  <a:pt x="1259047" y="78033"/>
                </a:lnTo>
                <a:lnTo>
                  <a:pt x="1285350" y="64005"/>
                </a:lnTo>
                <a:lnTo>
                  <a:pt x="1311653" y="48224"/>
                </a:lnTo>
                <a:lnTo>
                  <a:pt x="1337080" y="33318"/>
                </a:lnTo>
                <a:lnTo>
                  <a:pt x="1364260" y="20166"/>
                </a:lnTo>
                <a:lnTo>
                  <a:pt x="1390563" y="9644"/>
                </a:lnTo>
                <a:lnTo>
                  <a:pt x="1417743" y="2630"/>
                </a:lnTo>
                <a:close/>
              </a:path>
            </a:pathLst>
          </a:custGeom>
        </p:spPr>
      </p:pic>
      <p:pic>
        <p:nvPicPr>
          <p:cNvPr id="23" name="Imagem 22" descr="Foto em preto e branco de placa em frente a prédio&#10;&#10;Descrição gerada automaticamente">
            <a:extLst>
              <a:ext uri="{FF2B5EF4-FFF2-40B4-BE49-F238E27FC236}">
                <a16:creationId xmlns:a16="http://schemas.microsoft.com/office/drawing/2014/main" id="{00712596-0868-18E1-DE7D-B82B68A9C7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8" r="34108" b="1"/>
          <a:stretch/>
        </p:blipFill>
        <p:spPr>
          <a:xfrm>
            <a:off x="7726966" y="10"/>
            <a:ext cx="4465034" cy="3973474"/>
          </a:xfrm>
          <a:custGeom>
            <a:avLst/>
            <a:gdLst/>
            <a:ahLst/>
            <a:cxnLst/>
            <a:rect l="l" t="t" r="r" b="b"/>
            <a:pathLst>
              <a:path w="4060358" h="3613359">
                <a:moveTo>
                  <a:pt x="297325" y="0"/>
                </a:moveTo>
                <a:lnTo>
                  <a:pt x="4060358" y="0"/>
                </a:lnTo>
                <a:lnTo>
                  <a:pt x="4060358" y="2985163"/>
                </a:lnTo>
                <a:lnTo>
                  <a:pt x="4053581" y="2986912"/>
                </a:lnTo>
                <a:lnTo>
                  <a:pt x="4007741" y="2999136"/>
                </a:lnTo>
                <a:lnTo>
                  <a:pt x="3961906" y="3012890"/>
                </a:lnTo>
                <a:lnTo>
                  <a:pt x="3917596" y="3028168"/>
                </a:lnTo>
                <a:lnTo>
                  <a:pt x="3876343" y="3046504"/>
                </a:lnTo>
                <a:lnTo>
                  <a:pt x="3838144" y="3067894"/>
                </a:lnTo>
                <a:lnTo>
                  <a:pt x="3804530" y="3095396"/>
                </a:lnTo>
                <a:lnTo>
                  <a:pt x="3769387" y="3125955"/>
                </a:lnTo>
                <a:lnTo>
                  <a:pt x="3738828" y="3161096"/>
                </a:lnTo>
                <a:lnTo>
                  <a:pt x="3709798" y="3197767"/>
                </a:lnTo>
                <a:lnTo>
                  <a:pt x="3680766" y="3235963"/>
                </a:lnTo>
                <a:lnTo>
                  <a:pt x="3651737" y="3274161"/>
                </a:lnTo>
                <a:lnTo>
                  <a:pt x="3622708" y="3310832"/>
                </a:lnTo>
                <a:lnTo>
                  <a:pt x="3590619" y="3345973"/>
                </a:lnTo>
                <a:lnTo>
                  <a:pt x="3558532" y="3376533"/>
                </a:lnTo>
                <a:lnTo>
                  <a:pt x="3521864" y="3402507"/>
                </a:lnTo>
                <a:lnTo>
                  <a:pt x="3483666" y="3422370"/>
                </a:lnTo>
                <a:lnTo>
                  <a:pt x="3437828" y="3436121"/>
                </a:lnTo>
                <a:lnTo>
                  <a:pt x="3390460" y="3442233"/>
                </a:lnTo>
                <a:lnTo>
                  <a:pt x="3341568" y="3443760"/>
                </a:lnTo>
                <a:lnTo>
                  <a:pt x="3289619" y="3439178"/>
                </a:lnTo>
                <a:lnTo>
                  <a:pt x="3237670" y="3433066"/>
                </a:lnTo>
                <a:lnTo>
                  <a:pt x="3185720" y="3425425"/>
                </a:lnTo>
                <a:lnTo>
                  <a:pt x="3133771" y="3419315"/>
                </a:lnTo>
                <a:lnTo>
                  <a:pt x="3081822" y="3416258"/>
                </a:lnTo>
                <a:lnTo>
                  <a:pt x="3031400" y="3416258"/>
                </a:lnTo>
                <a:lnTo>
                  <a:pt x="2984035" y="3422370"/>
                </a:lnTo>
                <a:lnTo>
                  <a:pt x="2935140" y="3434594"/>
                </a:lnTo>
                <a:lnTo>
                  <a:pt x="2890830" y="3452929"/>
                </a:lnTo>
                <a:lnTo>
                  <a:pt x="2844995" y="3477377"/>
                </a:lnTo>
                <a:lnTo>
                  <a:pt x="2799158" y="3501824"/>
                </a:lnTo>
                <a:lnTo>
                  <a:pt x="2753318" y="3529323"/>
                </a:lnTo>
                <a:lnTo>
                  <a:pt x="2709007" y="3555301"/>
                </a:lnTo>
                <a:lnTo>
                  <a:pt x="2661642" y="3578218"/>
                </a:lnTo>
                <a:lnTo>
                  <a:pt x="2615805" y="3596554"/>
                </a:lnTo>
                <a:lnTo>
                  <a:pt x="2568440" y="3608777"/>
                </a:lnTo>
                <a:lnTo>
                  <a:pt x="2519548" y="3613359"/>
                </a:lnTo>
                <a:lnTo>
                  <a:pt x="2470654" y="3608777"/>
                </a:lnTo>
                <a:lnTo>
                  <a:pt x="2423286" y="3596554"/>
                </a:lnTo>
                <a:lnTo>
                  <a:pt x="2377451" y="3578218"/>
                </a:lnTo>
                <a:lnTo>
                  <a:pt x="2330084" y="3555301"/>
                </a:lnTo>
                <a:lnTo>
                  <a:pt x="2285774" y="3529323"/>
                </a:lnTo>
                <a:lnTo>
                  <a:pt x="2239936" y="3501824"/>
                </a:lnTo>
                <a:lnTo>
                  <a:pt x="2194098" y="3477377"/>
                </a:lnTo>
                <a:lnTo>
                  <a:pt x="2148261" y="3452929"/>
                </a:lnTo>
                <a:lnTo>
                  <a:pt x="2102426" y="3434594"/>
                </a:lnTo>
                <a:lnTo>
                  <a:pt x="2055059" y="3422370"/>
                </a:lnTo>
                <a:lnTo>
                  <a:pt x="2007691" y="3416258"/>
                </a:lnTo>
                <a:lnTo>
                  <a:pt x="1957269" y="3416258"/>
                </a:lnTo>
                <a:lnTo>
                  <a:pt x="1905320" y="3419315"/>
                </a:lnTo>
                <a:lnTo>
                  <a:pt x="1853373" y="3425425"/>
                </a:lnTo>
                <a:lnTo>
                  <a:pt x="1801421" y="3433066"/>
                </a:lnTo>
                <a:lnTo>
                  <a:pt x="1749472" y="3439178"/>
                </a:lnTo>
                <a:lnTo>
                  <a:pt x="1697522" y="3443760"/>
                </a:lnTo>
                <a:lnTo>
                  <a:pt x="1648630" y="3442233"/>
                </a:lnTo>
                <a:lnTo>
                  <a:pt x="1601266" y="3436121"/>
                </a:lnTo>
                <a:lnTo>
                  <a:pt x="1555428" y="3422370"/>
                </a:lnTo>
                <a:lnTo>
                  <a:pt x="1517230" y="3402507"/>
                </a:lnTo>
                <a:lnTo>
                  <a:pt x="1480559" y="3376533"/>
                </a:lnTo>
                <a:lnTo>
                  <a:pt x="1448472" y="3345973"/>
                </a:lnTo>
                <a:lnTo>
                  <a:pt x="1416386" y="3310832"/>
                </a:lnTo>
                <a:lnTo>
                  <a:pt x="1387354" y="3274161"/>
                </a:lnTo>
                <a:lnTo>
                  <a:pt x="1358324" y="3235963"/>
                </a:lnTo>
                <a:lnTo>
                  <a:pt x="1329295" y="3197767"/>
                </a:lnTo>
                <a:lnTo>
                  <a:pt x="1300263" y="3161096"/>
                </a:lnTo>
                <a:lnTo>
                  <a:pt x="1269704" y="3125955"/>
                </a:lnTo>
                <a:lnTo>
                  <a:pt x="1234563" y="3095396"/>
                </a:lnTo>
                <a:lnTo>
                  <a:pt x="1200949" y="3067894"/>
                </a:lnTo>
                <a:lnTo>
                  <a:pt x="1162751" y="3046504"/>
                </a:lnTo>
                <a:lnTo>
                  <a:pt x="1121495" y="3028168"/>
                </a:lnTo>
                <a:lnTo>
                  <a:pt x="1077188" y="3012890"/>
                </a:lnTo>
                <a:lnTo>
                  <a:pt x="1031348" y="2999136"/>
                </a:lnTo>
                <a:lnTo>
                  <a:pt x="985513" y="2986912"/>
                </a:lnTo>
                <a:lnTo>
                  <a:pt x="938145" y="2974689"/>
                </a:lnTo>
                <a:lnTo>
                  <a:pt x="893838" y="2960938"/>
                </a:lnTo>
                <a:lnTo>
                  <a:pt x="849525" y="2945659"/>
                </a:lnTo>
                <a:lnTo>
                  <a:pt x="808275" y="2927324"/>
                </a:lnTo>
                <a:lnTo>
                  <a:pt x="771601" y="2904404"/>
                </a:lnTo>
                <a:lnTo>
                  <a:pt x="737987" y="2876902"/>
                </a:lnTo>
                <a:lnTo>
                  <a:pt x="710485" y="2843288"/>
                </a:lnTo>
                <a:lnTo>
                  <a:pt x="687568" y="2806617"/>
                </a:lnTo>
                <a:lnTo>
                  <a:pt x="669232" y="2765364"/>
                </a:lnTo>
                <a:lnTo>
                  <a:pt x="653954" y="2721054"/>
                </a:lnTo>
                <a:lnTo>
                  <a:pt x="640203" y="2676746"/>
                </a:lnTo>
                <a:lnTo>
                  <a:pt x="627979" y="2629379"/>
                </a:lnTo>
                <a:lnTo>
                  <a:pt x="615753" y="2583544"/>
                </a:lnTo>
                <a:lnTo>
                  <a:pt x="602002" y="2537704"/>
                </a:lnTo>
                <a:lnTo>
                  <a:pt x="586724" y="2493394"/>
                </a:lnTo>
                <a:lnTo>
                  <a:pt x="568388" y="2452141"/>
                </a:lnTo>
                <a:lnTo>
                  <a:pt x="546998" y="2413942"/>
                </a:lnTo>
                <a:lnTo>
                  <a:pt x="519496" y="2380328"/>
                </a:lnTo>
                <a:lnTo>
                  <a:pt x="488937" y="2345185"/>
                </a:lnTo>
                <a:lnTo>
                  <a:pt x="453796" y="2314628"/>
                </a:lnTo>
                <a:lnTo>
                  <a:pt x="415595" y="2285599"/>
                </a:lnTo>
                <a:lnTo>
                  <a:pt x="377399" y="2256567"/>
                </a:lnTo>
                <a:lnTo>
                  <a:pt x="339201" y="2227538"/>
                </a:lnTo>
                <a:lnTo>
                  <a:pt x="302530" y="2198506"/>
                </a:lnTo>
                <a:lnTo>
                  <a:pt x="267388" y="2166419"/>
                </a:lnTo>
                <a:lnTo>
                  <a:pt x="236829" y="2134335"/>
                </a:lnTo>
                <a:lnTo>
                  <a:pt x="210855" y="2097664"/>
                </a:lnTo>
                <a:lnTo>
                  <a:pt x="190992" y="2059466"/>
                </a:lnTo>
                <a:lnTo>
                  <a:pt x="177241" y="2013628"/>
                </a:lnTo>
                <a:lnTo>
                  <a:pt x="171129" y="1966264"/>
                </a:lnTo>
                <a:lnTo>
                  <a:pt x="169599" y="1917369"/>
                </a:lnTo>
                <a:lnTo>
                  <a:pt x="174184" y="1865419"/>
                </a:lnTo>
                <a:lnTo>
                  <a:pt x="180296" y="1813470"/>
                </a:lnTo>
                <a:lnTo>
                  <a:pt x="187935" y="1761521"/>
                </a:lnTo>
                <a:lnTo>
                  <a:pt x="194049" y="1709571"/>
                </a:lnTo>
                <a:lnTo>
                  <a:pt x="197104" y="1657622"/>
                </a:lnTo>
                <a:lnTo>
                  <a:pt x="197104" y="1607200"/>
                </a:lnTo>
                <a:lnTo>
                  <a:pt x="190992" y="1559838"/>
                </a:lnTo>
                <a:lnTo>
                  <a:pt x="178768" y="1512470"/>
                </a:lnTo>
                <a:lnTo>
                  <a:pt x="160433" y="1468160"/>
                </a:lnTo>
                <a:lnTo>
                  <a:pt x="137515" y="1422323"/>
                </a:lnTo>
                <a:lnTo>
                  <a:pt x="111538" y="1376488"/>
                </a:lnTo>
                <a:lnTo>
                  <a:pt x="84039" y="1330648"/>
                </a:lnTo>
                <a:lnTo>
                  <a:pt x="58064" y="1286337"/>
                </a:lnTo>
                <a:lnTo>
                  <a:pt x="35144" y="1238973"/>
                </a:lnTo>
                <a:lnTo>
                  <a:pt x="16808" y="1193135"/>
                </a:lnTo>
                <a:lnTo>
                  <a:pt x="4585" y="1145768"/>
                </a:lnTo>
                <a:lnTo>
                  <a:pt x="0" y="1096876"/>
                </a:lnTo>
                <a:lnTo>
                  <a:pt x="4585" y="1047984"/>
                </a:lnTo>
                <a:lnTo>
                  <a:pt x="16808" y="1000619"/>
                </a:lnTo>
                <a:lnTo>
                  <a:pt x="35144" y="954779"/>
                </a:lnTo>
                <a:lnTo>
                  <a:pt x="58064" y="907414"/>
                </a:lnTo>
                <a:lnTo>
                  <a:pt x="84039" y="863104"/>
                </a:lnTo>
                <a:lnTo>
                  <a:pt x="111538" y="817269"/>
                </a:lnTo>
                <a:lnTo>
                  <a:pt x="137515" y="771429"/>
                </a:lnTo>
                <a:lnTo>
                  <a:pt x="160433" y="725591"/>
                </a:lnTo>
                <a:lnTo>
                  <a:pt x="178768" y="681281"/>
                </a:lnTo>
                <a:lnTo>
                  <a:pt x="190992" y="633916"/>
                </a:lnTo>
                <a:lnTo>
                  <a:pt x="197104" y="586551"/>
                </a:lnTo>
                <a:lnTo>
                  <a:pt x="197104" y="536129"/>
                </a:lnTo>
                <a:lnTo>
                  <a:pt x="194049" y="484180"/>
                </a:lnTo>
                <a:lnTo>
                  <a:pt x="187935" y="432230"/>
                </a:lnTo>
                <a:lnTo>
                  <a:pt x="180296" y="380281"/>
                </a:lnTo>
                <a:lnTo>
                  <a:pt x="174184" y="328332"/>
                </a:lnTo>
                <a:lnTo>
                  <a:pt x="169599" y="276382"/>
                </a:lnTo>
                <a:lnTo>
                  <a:pt x="171129" y="227490"/>
                </a:lnTo>
                <a:lnTo>
                  <a:pt x="177241" y="180126"/>
                </a:lnTo>
                <a:lnTo>
                  <a:pt x="190992" y="134285"/>
                </a:lnTo>
                <a:lnTo>
                  <a:pt x="210855" y="96090"/>
                </a:lnTo>
                <a:lnTo>
                  <a:pt x="236829" y="59419"/>
                </a:lnTo>
                <a:lnTo>
                  <a:pt x="267388" y="27332"/>
                </a:lnTo>
                <a:close/>
              </a:path>
            </a:pathLst>
          </a:custGeom>
        </p:spPr>
      </p:pic>
      <p:pic>
        <p:nvPicPr>
          <p:cNvPr id="25" name="Espaço Reservado para Conteúdo 23" descr="Logotipo&#10;&#10;Descrição gerada automaticamente">
            <a:extLst>
              <a:ext uri="{FF2B5EF4-FFF2-40B4-BE49-F238E27FC236}">
                <a16:creationId xmlns:a16="http://schemas.microsoft.com/office/drawing/2014/main" id="{76F5ADAB-6BAA-84DD-1D35-E82E52C29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402" y="4110346"/>
            <a:ext cx="2651800" cy="1458490"/>
          </a:xfrm>
        </p:spPr>
      </p:pic>
      <p:sp>
        <p:nvSpPr>
          <p:cNvPr id="26" name="Título 1">
            <a:extLst>
              <a:ext uri="{FF2B5EF4-FFF2-40B4-BE49-F238E27FC236}">
                <a16:creationId xmlns:a16="http://schemas.microsoft.com/office/drawing/2014/main" id="{5A3D7B98-26AF-6B55-0369-0857E8B03D5B}"/>
              </a:ext>
            </a:extLst>
          </p:cNvPr>
          <p:cNvSpPr txBox="1">
            <a:spLocks/>
          </p:cNvSpPr>
          <p:nvPr/>
        </p:nvSpPr>
        <p:spPr>
          <a:xfrm>
            <a:off x="765047" y="738490"/>
            <a:ext cx="4183380" cy="5320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sz="4000" dirty="0"/>
              <a:t>Vinicius Sanchez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72755A47-0CEC-6325-EC8D-5D806A6B208F}"/>
              </a:ext>
            </a:extLst>
          </p:cNvPr>
          <p:cNvSpPr txBox="1">
            <a:spLocks/>
          </p:cNvSpPr>
          <p:nvPr/>
        </p:nvSpPr>
        <p:spPr>
          <a:xfrm>
            <a:off x="701347" y="3706193"/>
            <a:ext cx="4183380" cy="5320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sz="4000" dirty="0"/>
              <a:t>O que faz?</a:t>
            </a:r>
          </a:p>
        </p:txBody>
      </p:sp>
    </p:spTree>
    <p:extLst>
      <p:ext uri="{BB962C8B-B14F-4D97-AF65-F5344CB8AC3E}">
        <p14:creationId xmlns:p14="http://schemas.microsoft.com/office/powerpoint/2010/main" val="4418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4ED2C5DD-AFBD-3F3B-19F8-6D86C7658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78" y="1721131"/>
            <a:ext cx="1879198" cy="2160000"/>
          </a:xfrm>
          <a:prstGeom prst="rect">
            <a:avLst/>
          </a:prstGeom>
        </p:spPr>
      </p:pic>
      <p:pic>
        <p:nvPicPr>
          <p:cNvPr id="12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5C568C9F-29B8-4DC5-B6E1-486535758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2026232"/>
            <a:ext cx="2160000" cy="154980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7F289D41-DFF4-8382-584C-39999B3F5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870" y="2069431"/>
            <a:ext cx="2160000" cy="1463399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ECBC3BD5-51C1-08A6-E0C9-78928B2754CE}"/>
              </a:ext>
            </a:extLst>
          </p:cNvPr>
          <p:cNvSpPr txBox="1">
            <a:spLocks/>
          </p:cNvSpPr>
          <p:nvPr/>
        </p:nvSpPr>
        <p:spPr>
          <a:xfrm>
            <a:off x="655642" y="4452210"/>
            <a:ext cx="10880716" cy="5320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pt-BR" sz="4000" dirty="0"/>
              <a:t>Vamos direto ao que interessa...</a:t>
            </a:r>
          </a:p>
        </p:txBody>
      </p:sp>
    </p:spTree>
    <p:extLst>
      <p:ext uri="{BB962C8B-B14F-4D97-AF65-F5344CB8AC3E}">
        <p14:creationId xmlns:p14="http://schemas.microsoft.com/office/powerpoint/2010/main" val="1131308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prog_sia-2</dc:creator>
  <cp:lastModifiedBy>prog_sia-2</cp:lastModifiedBy>
  <cp:revision>1</cp:revision>
  <dcterms:created xsi:type="dcterms:W3CDTF">2022-06-14T00:12:00Z</dcterms:created>
  <dcterms:modified xsi:type="dcterms:W3CDTF">2022-06-14T00:43:44Z</dcterms:modified>
</cp:coreProperties>
</file>