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4C40AB-9B42-4966-9039-C8AE61C71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62590D-96E2-49AC-A79B-0F42F60041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188B26-A61E-4D33-B791-78EF6B316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09188-45C4-4407-8DD8-D99948DD52DC}" type="datetimeFigureOut">
              <a:rPr lang="pt-BR" smtClean="0"/>
              <a:t>04/08/2021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5C79BE-45C8-48E4-9E14-644C3100D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316564-E9C9-41B3-9065-FC5B21D1A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5FF6B-82BA-4CDE-853B-CCEF25AA40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7978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CB6FF-5CE5-48D3-AA4F-3376E3E05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8DFB859-601B-4D3A-93F8-EFD32823B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713DFA-A7A5-439C-AD52-D1BBC3A8E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09188-45C4-4407-8DD8-D99948DD52DC}" type="datetimeFigureOut">
              <a:rPr lang="pt-BR" smtClean="0"/>
              <a:t>04/08/2021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196C04-553D-4C42-A95F-5278D35D5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9C4C7C-F156-4B4B-8335-225E893BC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5FF6B-82BA-4CDE-853B-CCEF25AA40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4013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757777C-EA11-403A-A1C7-859BDAC9D7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0D701BE-F768-4317-8681-5BFAE21DA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3AD79F-371E-485F-A7CE-7F3DCABCE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09188-45C4-4407-8DD8-D99948DD52DC}" type="datetimeFigureOut">
              <a:rPr lang="pt-BR" smtClean="0"/>
              <a:t>04/08/2021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9AC5EA-6531-492F-9379-FDFE080FB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CD7A30-C286-4F4C-BC3C-924FEFD24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5FF6B-82BA-4CDE-853B-CCEF25AA40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9540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40DD7B-B199-4059-B8EF-3B100E384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2B543C-4C40-46E6-9A0E-E9A35B367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75379D-851B-4EE9-85EC-44BF82951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09188-45C4-4407-8DD8-D99948DD52DC}" type="datetimeFigureOut">
              <a:rPr lang="pt-BR" smtClean="0"/>
              <a:t>04/08/2021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544F91-A41C-4240-82CF-91E0E69F7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A715A7-401F-44E3-B65B-01F859B5C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5FF6B-82BA-4CDE-853B-CCEF25AA40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9698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032185-E43E-4BB1-8434-0479DA13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1ACD41-C115-4A37-89D3-CCF420059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E77584-DC15-4853-BB2F-CB2D384D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09188-45C4-4407-8DD8-D99948DD52DC}" type="datetimeFigureOut">
              <a:rPr lang="pt-BR" smtClean="0"/>
              <a:t>04/08/2021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986659-0C4F-4967-919A-AC91766E8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CA3BF3-8CA2-4589-AEE8-35FCB2105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5FF6B-82BA-4CDE-853B-CCEF25AA40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1957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31FB91-3B11-4ECC-BF27-9836BDA1B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0B0199-E133-4B37-ADCC-7B9B35AB2C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9E94628-FAB0-472F-885B-C1428FEFA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4C56CB6-17ED-49F2-91A5-7E4184E8F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09188-45C4-4407-8DD8-D99948DD52DC}" type="datetimeFigureOut">
              <a:rPr lang="pt-BR" smtClean="0"/>
              <a:t>04/08/2021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E463ACC-0C47-4C8C-90E7-500A5DB6F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B19FF33-2548-4E56-B079-4B1F814C6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5FF6B-82BA-4CDE-853B-CCEF25AA40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7405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70D60B-EBC6-428A-A9AA-11994A0C4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374F57-F302-4DE2-A72A-1821FF739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6810057-5EC0-4B13-B920-8EFA3F789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5A8CDD0-7B96-4756-A729-328273D4E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0BB066E-8189-443A-8005-CB2A258BA0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2B6F7DA-3D99-4FCF-BB8D-57FB6FE36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09188-45C4-4407-8DD8-D99948DD52DC}" type="datetimeFigureOut">
              <a:rPr lang="pt-BR" smtClean="0"/>
              <a:t>04/08/2021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D06616A-42A1-47EA-B2BD-B6ACA67BD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0BA1A41-A9EE-48DF-A051-6B195B8C8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5FF6B-82BA-4CDE-853B-CCEF25AA40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9756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ED294A-227F-4F04-925F-8718E73EA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BC57C30-675F-4989-B8E7-BCA519E55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09188-45C4-4407-8DD8-D99948DD52DC}" type="datetimeFigureOut">
              <a:rPr lang="pt-BR" smtClean="0"/>
              <a:t>04/08/2021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C085FF4-5D33-4A82-924A-1ADAB0DC9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E978786-E7CC-4E06-8CFB-9459B647E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5FF6B-82BA-4CDE-853B-CCEF25AA40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583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8DF68EC-805A-492E-9315-BE1951397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09188-45C4-4407-8DD8-D99948DD52DC}" type="datetimeFigureOut">
              <a:rPr lang="pt-BR" smtClean="0"/>
              <a:t>04/08/2021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CAA25E7-C94F-497A-872D-B1D415A26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0B44E0A-8278-448D-B650-C5CDD8988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5FF6B-82BA-4CDE-853B-CCEF25AA40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3555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D8FA8-C212-4852-8D26-57BFDA16B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BC85C2-B6B5-4FE9-830B-C74347B82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A9E15C2-0FBB-4B01-B8FE-ECE08F1C6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B886977-CC63-488E-B67A-A63BD026E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09188-45C4-4407-8DD8-D99948DD52DC}" type="datetimeFigureOut">
              <a:rPr lang="pt-BR" smtClean="0"/>
              <a:t>04/08/2021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7ED2415-721D-40FE-931B-8F9D7264A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C9FEBA6-3DEC-4202-B812-84B38A82E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5FF6B-82BA-4CDE-853B-CCEF25AA40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8860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14B952-3AB3-456B-BAB4-E7163AE00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22365C4-F468-4338-A470-09E3C4BB36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19196CB-D118-4C6C-A983-C430E8EB1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C5E624B-4013-4919-B6A9-186619391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09188-45C4-4407-8DD8-D99948DD52DC}" type="datetimeFigureOut">
              <a:rPr lang="pt-BR" smtClean="0"/>
              <a:t>04/08/2021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598B6E6-C247-439B-A768-F42D5D30B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64830EF-C7BB-4993-82A4-4183B8189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5FF6B-82BA-4CDE-853B-CCEF25AA40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2322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EB57B21-872D-4A99-9C07-379A555B3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3BC47C7-5599-4084-91DA-A895DF15B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C75FEA-0678-465F-926B-9CB460633C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09188-45C4-4407-8DD8-D99948DD52DC}" type="datetimeFigureOut">
              <a:rPr lang="pt-BR" smtClean="0"/>
              <a:t>04/08/2021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7F1A4B-179A-4F14-918E-4846901D97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30271C-10DC-453F-829C-227D766C48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5FF6B-82BA-4CDE-853B-CCEF25AA40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2354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Espaço Reservado para Conteúdo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0EFE77AA-458E-44D0-825B-055CC09CE8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pic>
        <p:nvPicPr>
          <p:cNvPr id="1026" name="Picture 2" descr="SOLID com Python: Entendendo os 5 princípios na prática | by Vinícius Chan  | Medium">
            <a:extLst>
              <a:ext uri="{FF2B5EF4-FFF2-40B4-BE49-F238E27FC236}">
                <a16:creationId xmlns:a16="http://schemas.microsoft.com/office/drawing/2014/main" id="{8527DC04-E669-4222-A602-7F90127AC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696" b="92120" l="10000" r="90000">
                        <a14:foregroundMark x1="19625" y1="14130" x2="19625" y2="14130"/>
                        <a14:foregroundMark x1="33750" y1="11957" x2="33750" y2="11957"/>
                        <a14:foregroundMark x1="46625" y1="10870" x2="46625" y2="10870"/>
                        <a14:foregroundMark x1="63875" y1="10054" x2="63875" y2="10054"/>
                        <a14:foregroundMark x1="74625" y1="9239" x2="74625" y2="9239"/>
                        <a14:foregroundMark x1="39000" y1="90217" x2="39000" y2="90217"/>
                        <a14:foregroundMark x1="36875" y1="91304" x2="36875" y2="91304"/>
                        <a14:foregroundMark x1="35125" y1="91848" x2="35125" y2="91848"/>
                        <a14:foregroundMark x1="39000" y1="92120" x2="39000" y2="921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975" y="1817717"/>
            <a:ext cx="76200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072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5">
            <a:extLst>
              <a:ext uri="{FF2B5EF4-FFF2-40B4-BE49-F238E27FC236}">
                <a16:creationId xmlns:a16="http://schemas.microsoft.com/office/drawing/2014/main" id="{DE09615D-24FD-4086-87D4-3BC6FF438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8309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3" name="Picture 27">
            <a:extLst>
              <a:ext uri="{FF2B5EF4-FFF2-40B4-BE49-F238E27FC236}">
                <a16:creationId xmlns:a16="http://schemas.microsoft.com/office/drawing/2014/main" id="{2CD1987F-8813-4F4A-BE57-BB00FB4F0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Freeform 67">
            <a:extLst>
              <a:ext uri="{FF2B5EF4-FFF2-40B4-BE49-F238E27FC236}">
                <a16:creationId xmlns:a16="http://schemas.microsoft.com/office/drawing/2014/main" id="{68C00EAE-4816-44D0-8DA9-3F070179BA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53036"/>
            <a:ext cx="3242130" cy="2704964"/>
          </a:xfrm>
          <a:custGeom>
            <a:avLst/>
            <a:gdLst>
              <a:gd name="connsiteX0" fmla="*/ 1465277 w 3242130"/>
              <a:gd name="connsiteY0" fmla="*/ 0 h 2704964"/>
              <a:gd name="connsiteX1" fmla="*/ 3242130 w 3242130"/>
              <a:gd name="connsiteY1" fmla="*/ 1776853 h 2704964"/>
              <a:gd name="connsiteX2" fmla="*/ 3027674 w 3242130"/>
              <a:gd name="connsiteY2" fmla="*/ 2623807 h 2704964"/>
              <a:gd name="connsiteX3" fmla="*/ 2978369 w 3242130"/>
              <a:gd name="connsiteY3" fmla="*/ 2704964 h 2704964"/>
              <a:gd name="connsiteX4" fmla="*/ 0 w 3242130"/>
              <a:gd name="connsiteY4" fmla="*/ 2704964 h 2704964"/>
              <a:gd name="connsiteX5" fmla="*/ 0 w 3242130"/>
              <a:gd name="connsiteY5" fmla="*/ 772542 h 2704964"/>
              <a:gd name="connsiteX6" fmla="*/ 94171 w 3242130"/>
              <a:gd name="connsiteY6" fmla="*/ 646610 h 2704964"/>
              <a:gd name="connsiteX7" fmla="*/ 1465277 w 3242130"/>
              <a:gd name="connsiteY7" fmla="*/ 0 h 2704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42130" h="2704964">
                <a:moveTo>
                  <a:pt x="1465277" y="0"/>
                </a:moveTo>
                <a:cubicBezTo>
                  <a:pt x="2446606" y="0"/>
                  <a:pt x="3242130" y="795524"/>
                  <a:pt x="3242130" y="1776853"/>
                </a:cubicBezTo>
                <a:cubicBezTo>
                  <a:pt x="3242130" y="2083519"/>
                  <a:pt x="3164442" y="2372039"/>
                  <a:pt x="3027674" y="2623807"/>
                </a:cubicBezTo>
                <a:lnTo>
                  <a:pt x="2978369" y="2704964"/>
                </a:lnTo>
                <a:lnTo>
                  <a:pt x="0" y="2704964"/>
                </a:lnTo>
                <a:lnTo>
                  <a:pt x="0" y="772542"/>
                </a:lnTo>
                <a:lnTo>
                  <a:pt x="94171" y="646610"/>
                </a:lnTo>
                <a:cubicBezTo>
                  <a:pt x="420072" y="251709"/>
                  <a:pt x="913280" y="0"/>
                  <a:pt x="1465277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5391212-5277-4C05-9E96-E724C961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75971" y="2816635"/>
            <a:ext cx="2865340" cy="2865340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 65">
            <a:extLst>
              <a:ext uri="{FF2B5EF4-FFF2-40B4-BE49-F238E27FC236}">
                <a16:creationId xmlns:a16="http://schemas.microsoft.com/office/drawing/2014/main" id="{0B331F10-0144-4133-AB48-EDEFB3546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090921" cy="3465906"/>
          </a:xfrm>
          <a:custGeom>
            <a:avLst/>
            <a:gdLst>
              <a:gd name="connsiteX0" fmla="*/ 0 w 4090921"/>
              <a:gd name="connsiteY0" fmla="*/ 0 h 3465906"/>
              <a:gd name="connsiteX1" fmla="*/ 3746474 w 4090921"/>
              <a:gd name="connsiteY1" fmla="*/ 0 h 3465906"/>
              <a:gd name="connsiteX2" fmla="*/ 3817144 w 4090921"/>
              <a:gd name="connsiteY2" fmla="*/ 116327 h 3465906"/>
              <a:gd name="connsiteX3" fmla="*/ 4090921 w 4090921"/>
              <a:gd name="connsiteY3" fmla="*/ 1197557 h 3465906"/>
              <a:gd name="connsiteX4" fmla="*/ 1822572 w 4090921"/>
              <a:gd name="connsiteY4" fmla="*/ 3465906 h 3465906"/>
              <a:gd name="connsiteX5" fmla="*/ 72204 w 4090921"/>
              <a:gd name="connsiteY5" fmla="*/ 2640438 h 3465906"/>
              <a:gd name="connsiteX6" fmla="*/ 0 w 4090921"/>
              <a:gd name="connsiteY6" fmla="*/ 2543882 h 3465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90921" h="3465906">
                <a:moveTo>
                  <a:pt x="0" y="0"/>
                </a:moveTo>
                <a:lnTo>
                  <a:pt x="3746474" y="0"/>
                </a:lnTo>
                <a:lnTo>
                  <a:pt x="3817144" y="116327"/>
                </a:lnTo>
                <a:cubicBezTo>
                  <a:pt x="3991744" y="437737"/>
                  <a:pt x="4090921" y="806065"/>
                  <a:pt x="4090921" y="1197557"/>
                </a:cubicBezTo>
                <a:cubicBezTo>
                  <a:pt x="4090921" y="2450332"/>
                  <a:pt x="3075348" y="3465906"/>
                  <a:pt x="1822572" y="3465906"/>
                </a:cubicBezTo>
                <a:cubicBezTo>
                  <a:pt x="1117886" y="3465906"/>
                  <a:pt x="488252" y="3144572"/>
                  <a:pt x="72204" y="2640438"/>
                </a:cubicBezTo>
                <a:lnTo>
                  <a:pt x="0" y="2543882"/>
                </a:ln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Imagem 20" descr="Foto em preto e branco de placa em frente a prédio&#10;&#10;Descrição gerada automaticamente">
            <a:extLst>
              <a:ext uri="{FF2B5EF4-FFF2-40B4-BE49-F238E27FC236}">
                <a16:creationId xmlns:a16="http://schemas.microsoft.com/office/drawing/2014/main" id="{BAA25857-4AE5-4F8D-816E-B8AFE9E4D8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6" r="32002" b="9"/>
          <a:stretch/>
        </p:blipFill>
        <p:spPr>
          <a:xfrm>
            <a:off x="20" y="4310923"/>
            <a:ext cx="3083422" cy="2547077"/>
          </a:xfrm>
          <a:custGeom>
            <a:avLst/>
            <a:gdLst/>
            <a:ahLst/>
            <a:cxnLst/>
            <a:rect l="l" t="t" r="r" b="b"/>
            <a:pathLst>
              <a:path w="3083442" h="2547077">
                <a:moveTo>
                  <a:pt x="1464476" y="0"/>
                </a:moveTo>
                <a:cubicBezTo>
                  <a:pt x="2358607" y="0"/>
                  <a:pt x="3083442" y="724836"/>
                  <a:pt x="3083442" y="1618966"/>
                </a:cubicBezTo>
                <a:cubicBezTo>
                  <a:pt x="3083442" y="1954265"/>
                  <a:pt x="2981512" y="2265757"/>
                  <a:pt x="2806948" y="2524145"/>
                </a:cubicBezTo>
                <a:lnTo>
                  <a:pt x="2789800" y="2547077"/>
                </a:lnTo>
                <a:lnTo>
                  <a:pt x="139152" y="2547077"/>
                </a:lnTo>
                <a:lnTo>
                  <a:pt x="122004" y="2524145"/>
                </a:lnTo>
                <a:cubicBezTo>
                  <a:pt x="92910" y="2481081"/>
                  <a:pt x="65834" y="2436541"/>
                  <a:pt x="40911" y="2390661"/>
                </a:cubicBezTo>
                <a:lnTo>
                  <a:pt x="0" y="2305737"/>
                </a:lnTo>
                <a:lnTo>
                  <a:pt x="0" y="932195"/>
                </a:lnTo>
                <a:lnTo>
                  <a:pt x="40911" y="847271"/>
                </a:lnTo>
                <a:cubicBezTo>
                  <a:pt x="315065" y="342598"/>
                  <a:pt x="849762" y="0"/>
                  <a:pt x="1464476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18" name="Imagem 17" descr="Forma, Calendário, Círculo&#10;&#10;Descrição gerada automaticamente">
            <a:extLst>
              <a:ext uri="{FF2B5EF4-FFF2-40B4-BE49-F238E27FC236}">
                <a16:creationId xmlns:a16="http://schemas.microsoft.com/office/drawing/2014/main" id="{5B8D7432-1687-4106-BDBF-53010F0AF7F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3" r="2967" b="-2"/>
          <a:stretch/>
        </p:blipFill>
        <p:spPr>
          <a:xfrm>
            <a:off x="3024373" y="2779728"/>
            <a:ext cx="3538066" cy="2977254"/>
          </a:xfrm>
          <a:custGeom>
            <a:avLst/>
            <a:gdLst/>
            <a:ahLst/>
            <a:cxnLst/>
            <a:rect l="l" t="t" r="r" b="b"/>
            <a:pathLst>
              <a:path w="3943111" h="3318096">
                <a:moveTo>
                  <a:pt x="73119" y="0"/>
                </a:moveTo>
                <a:lnTo>
                  <a:pt x="3572026" y="0"/>
                </a:lnTo>
                <a:lnTo>
                  <a:pt x="3580957" y="11944"/>
                </a:lnTo>
                <a:cubicBezTo>
                  <a:pt x="3809602" y="350384"/>
                  <a:pt x="3943111" y="758379"/>
                  <a:pt x="3943111" y="1197557"/>
                </a:cubicBezTo>
                <a:cubicBezTo>
                  <a:pt x="3943111" y="2368699"/>
                  <a:pt x="2993714" y="3318096"/>
                  <a:pt x="1822572" y="3318096"/>
                </a:cubicBezTo>
                <a:cubicBezTo>
                  <a:pt x="1090609" y="3318096"/>
                  <a:pt x="445264" y="2947238"/>
                  <a:pt x="64188" y="2383171"/>
                </a:cubicBezTo>
                <a:lnTo>
                  <a:pt x="0" y="2277515"/>
                </a:lnTo>
                <a:lnTo>
                  <a:pt x="0" y="117600"/>
                </a:lnTo>
                <a:lnTo>
                  <a:pt x="64188" y="11944"/>
                </a:lnTo>
                <a:close/>
              </a:path>
            </a:pathLst>
          </a:custGeom>
          <a:effectLst>
            <a:softEdge rad="0"/>
          </a:effec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96D108-26DE-469A-A4C1-DCAD5D89E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4683" y="2326432"/>
            <a:ext cx="4990591" cy="3960068"/>
          </a:xfrm>
        </p:spPr>
        <p:txBody>
          <a:bodyPr anchor="ctr">
            <a:normAutofit/>
          </a:bodyPr>
          <a:lstStyle/>
          <a:p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Graduado em Sistemas de Informação </a:t>
            </a:r>
          </a:p>
          <a:p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Pós graduação em Arquitetura de Software </a:t>
            </a:r>
          </a:p>
          <a:p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Certificação Delphi </a:t>
            </a:r>
            <a:r>
              <a:rPr lang="pt-B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Developer</a:t>
            </a:r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 anos de desenvolvimento Delphi </a:t>
            </a:r>
          </a:p>
          <a:p>
            <a:endParaRPr lang="pt-BR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Atualmente: </a:t>
            </a:r>
          </a:p>
          <a:p>
            <a:pPr lvl="1"/>
            <a:r>
              <a:rPr lang="pt-B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Embarcadero</a:t>
            </a:r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MVP</a:t>
            </a:r>
          </a:p>
          <a:p>
            <a:pPr lvl="1"/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Membro da comunidade </a:t>
            </a:r>
            <a:r>
              <a:rPr lang="pt-B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Hashload</a:t>
            </a:r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Escritor de artigos técnicos na </a:t>
            </a:r>
            <a:r>
              <a:rPr lang="pt-B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Medium</a:t>
            </a:r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Desenvolvedor Delphi na Fiorilli Software</a:t>
            </a:r>
          </a:p>
          <a:p>
            <a:endParaRPr lang="pt-BR" sz="16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Imagem 28" descr="Logotipo&#10;&#10;Descrição gerada automaticamente">
            <a:extLst>
              <a:ext uri="{FF2B5EF4-FFF2-40B4-BE49-F238E27FC236}">
                <a16:creationId xmlns:a16="http://schemas.microsoft.com/office/drawing/2014/main" id="{50A97649-9253-458D-820E-D841105C9A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873"/>
            <a:ext cx="4090921" cy="2210213"/>
          </a:xfrm>
          <a:prstGeom prst="rect">
            <a:avLst/>
          </a:prstGeom>
        </p:spPr>
      </p:pic>
      <p:sp>
        <p:nvSpPr>
          <p:cNvPr id="35" name="Título 1">
            <a:extLst>
              <a:ext uri="{FF2B5EF4-FFF2-40B4-BE49-F238E27FC236}">
                <a16:creationId xmlns:a16="http://schemas.microsoft.com/office/drawing/2014/main" id="{A08CF25D-DF9B-4465-B354-1B24D23F4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4684" y="974922"/>
            <a:ext cx="4904866" cy="1325563"/>
          </a:xfrm>
        </p:spPr>
        <p:txBody>
          <a:bodyPr/>
          <a:lstStyle/>
          <a:p>
            <a:r>
              <a:rPr lang="pt-BR" b="1" dirty="0">
                <a:solidFill>
                  <a:srgbClr val="161B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Vinicius Sanchez</a:t>
            </a:r>
          </a:p>
        </p:txBody>
      </p:sp>
    </p:spTree>
    <p:extLst>
      <p:ext uri="{BB962C8B-B14F-4D97-AF65-F5344CB8AC3E}">
        <p14:creationId xmlns:p14="http://schemas.microsoft.com/office/powerpoint/2010/main" val="1141244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Espaço Reservado para Conteúdo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0EFE77AA-458E-44D0-825B-055CC09CE8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pic>
        <p:nvPicPr>
          <p:cNvPr id="5" name="Imagem 4" descr="Uma imagem contendo Forma&#10;&#10;Descrição gerada automaticamente">
            <a:extLst>
              <a:ext uri="{FF2B5EF4-FFF2-40B4-BE49-F238E27FC236}">
                <a16:creationId xmlns:a16="http://schemas.microsoft.com/office/drawing/2014/main" id="{8D478A91-504C-4DE6-A952-1C1F6A5018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26" y="4002949"/>
            <a:ext cx="423050" cy="423050"/>
          </a:xfrm>
          <a:prstGeom prst="rect">
            <a:avLst/>
          </a:prstGeom>
        </p:spPr>
      </p:pic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01ABC9B1-1FDA-4516-9534-851B54006F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81" y="4003458"/>
            <a:ext cx="433211" cy="433211"/>
          </a:xfrm>
          <a:prstGeom prst="rect">
            <a:avLst/>
          </a:prstGeom>
        </p:spPr>
      </p:pic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084E5491-B239-4D64-AA3F-EDF63ED050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523" y="4014635"/>
            <a:ext cx="433211" cy="433211"/>
          </a:xfrm>
          <a:prstGeom prst="rect">
            <a:avLst/>
          </a:prstGeom>
        </p:spPr>
      </p:pic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AF7C5BBB-D3D5-4318-B98B-2AB0E65962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820" y="4014126"/>
            <a:ext cx="423050" cy="423050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AE74C2B0-DF2C-4963-B798-AC3A3989D58A}"/>
              </a:ext>
            </a:extLst>
          </p:cNvPr>
          <p:cNvSpPr txBox="1">
            <a:spLocks/>
          </p:cNvSpPr>
          <p:nvPr/>
        </p:nvSpPr>
        <p:spPr>
          <a:xfrm>
            <a:off x="349135" y="2385753"/>
            <a:ext cx="11454938" cy="997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400" b="1">
                <a:solidFill>
                  <a:srgbClr val="161B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Obrigado! Thanks!</a:t>
            </a:r>
            <a:endParaRPr lang="pt-BR" sz="4400" b="1" dirty="0">
              <a:solidFill>
                <a:srgbClr val="161B3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857D1D9F-5429-4F66-8702-363ABDEB5BD4}"/>
              </a:ext>
            </a:extLst>
          </p:cNvPr>
          <p:cNvSpPr txBox="1">
            <a:spLocks/>
          </p:cNvSpPr>
          <p:nvPr/>
        </p:nvSpPr>
        <p:spPr>
          <a:xfrm>
            <a:off x="349135" y="3441470"/>
            <a:ext cx="11416145" cy="56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000">
                <a:latin typeface="Arial" panose="020B0604020202020204" pitchFamily="34" charset="0"/>
                <a:cs typeface="Arial" panose="020B0604020202020204" pitchFamily="34" charset="0"/>
              </a:rPr>
              <a:t>viniciuss.sanchez@gmail.com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05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51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Vinicius Sanchez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prog_sia-2</dc:creator>
  <cp:lastModifiedBy>prog_sia-2</cp:lastModifiedBy>
  <cp:revision>6</cp:revision>
  <dcterms:created xsi:type="dcterms:W3CDTF">2021-07-27T00:33:51Z</dcterms:created>
  <dcterms:modified xsi:type="dcterms:W3CDTF">2021-08-04T14:23:35Z</dcterms:modified>
</cp:coreProperties>
</file>