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C40AB-9B42-4966-9039-C8AE61C71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62590D-96E2-49AC-A79B-0F42F6004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88B26-A61E-4D33-B791-78EF6B31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5C79BE-45C8-48E4-9E14-644C3100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316564-E9C9-41B3-9065-FC5B21D1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CB6FF-5CE5-48D3-AA4F-3376E3E0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DFB859-601B-4D3A-93F8-EFD32823B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713DFA-A7A5-439C-AD52-D1BBC3A8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196C04-553D-4C42-A95F-5278D35D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9C4C7C-F156-4B4B-8335-225E893B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01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57777C-EA11-403A-A1C7-859BDAC9D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D701BE-F768-4317-8681-5BFAE21DA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3AD79F-371E-485F-A7CE-7F3DCABC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AC5EA-6531-492F-9379-FDFE080F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D7A30-C286-4F4C-BC3C-924FEFD2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54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0DD7B-B199-4059-B8EF-3B100E38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2B543C-4C40-46E6-9A0E-E9A35B36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75379D-851B-4EE9-85EC-44BF8295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544F91-A41C-4240-82CF-91E0E69F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A715A7-401F-44E3-B65B-01F859B5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69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32185-E43E-4BB1-8434-0479DA13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1ACD41-C115-4A37-89D3-CCF420059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E77584-DC15-4853-BB2F-CB2D384D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986659-0C4F-4967-919A-AC91766E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CA3BF3-8CA2-4589-AEE8-35FCB210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5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1FB91-3B11-4ECC-BF27-9836BDA1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0B0199-E133-4B37-ADCC-7B9B35AB2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E94628-FAB0-472F-885B-C1428FEFA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C56CB6-17ED-49F2-91A5-7E4184E8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463ACC-0C47-4C8C-90E7-500A5DB6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19FF33-2548-4E56-B079-4B1F814C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40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0D60B-EBC6-428A-A9AA-11994A0C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374F57-F302-4DE2-A72A-1821FF739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810057-5EC0-4B13-B920-8EFA3F789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A8CDD0-7B96-4756-A729-328273D4E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BB066E-8189-443A-8005-CB2A258BA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B6F7DA-3D99-4FCF-BB8D-57FB6FE3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06616A-42A1-47EA-B2BD-B6ACA67B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BA1A41-A9EE-48DF-A051-6B195B8C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75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D294A-227F-4F04-925F-8718E73E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C57C30-675F-4989-B8E7-BCA519E5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085FF4-5D33-4A82-924A-1ADAB0DC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978786-E7CC-4E06-8CFB-9459B647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3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DF68EC-805A-492E-9315-BE195139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AA25E7-C94F-497A-872D-B1D415A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B44E0A-8278-448D-B650-C5CDD898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55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D8FA8-C212-4852-8D26-57BFDA16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BC85C2-B6B5-4FE9-830B-C74347B8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9E15C2-0FBB-4B01-B8FE-ECE08F1C6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886977-CC63-488E-B67A-A63BD026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ED2415-721D-40FE-931B-8F9D7264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9FEBA6-3DEC-4202-B812-84B38A82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86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4B952-3AB3-456B-BAB4-E7163AE0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2365C4-F468-4338-A470-09E3C4BB3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9196CB-D118-4C6C-A983-C430E8EB1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5E624B-4013-4919-B6A9-18661939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98B6E6-C247-439B-A768-F42D5D30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4830EF-C7BB-4993-82A4-4183B818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32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B57B21-872D-4A99-9C07-379A555B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BC47C7-5599-4084-91DA-A895DF15B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C75FEA-0678-465F-926B-9CB460633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09188-45C4-4407-8DD8-D99948DD52DC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7F1A4B-179A-4F14-918E-4846901D9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30271C-10DC-453F-829C-227D766C4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35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EFE77AA-458E-44D0-825B-055CC09CE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pic>
        <p:nvPicPr>
          <p:cNvPr id="1026" name="Picture 2" descr="SOLID com Python: Entendendo os 5 princípios na prática | by Vinícius Chan  | Medium">
            <a:extLst>
              <a:ext uri="{FF2B5EF4-FFF2-40B4-BE49-F238E27FC236}">
                <a16:creationId xmlns:a16="http://schemas.microsoft.com/office/drawing/2014/main" id="{8527DC04-E669-4222-A602-7F90127A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96" b="92120" l="10000" r="90000">
                        <a14:foregroundMark x1="19625" y1="14130" x2="19625" y2="14130"/>
                        <a14:foregroundMark x1="33750" y1="11957" x2="33750" y2="11957"/>
                        <a14:foregroundMark x1="46625" y1="10870" x2="46625" y2="10870"/>
                        <a14:foregroundMark x1="63875" y1="10054" x2="63875" y2="10054"/>
                        <a14:foregroundMark x1="74625" y1="9239" x2="74625" y2="9239"/>
                        <a14:foregroundMark x1="39000" y1="90217" x2="39000" y2="90217"/>
                        <a14:foregroundMark x1="36875" y1="91304" x2="36875" y2="91304"/>
                        <a14:foregroundMark x1="35125" y1="91848" x2="35125" y2="91848"/>
                        <a14:foregroundMark x1="39000" y1="92120" x2="39000" y2="921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975" y="1817717"/>
            <a:ext cx="7620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07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5">
            <a:extLst>
              <a:ext uri="{FF2B5EF4-FFF2-40B4-BE49-F238E27FC236}">
                <a16:creationId xmlns:a16="http://schemas.microsoft.com/office/drawing/2014/main" id="{DE09615D-24FD-4086-87D4-3BC6FF438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27">
            <a:extLst>
              <a:ext uri="{FF2B5EF4-FFF2-40B4-BE49-F238E27FC236}">
                <a16:creationId xmlns:a16="http://schemas.microsoft.com/office/drawing/2014/main" id="{2CD1987F-8813-4F4A-BE57-BB00FB4F0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Freeform 67">
            <a:extLst>
              <a:ext uri="{FF2B5EF4-FFF2-40B4-BE49-F238E27FC236}">
                <a16:creationId xmlns:a16="http://schemas.microsoft.com/office/drawing/2014/main" id="{68C00EAE-4816-44D0-8DA9-3F070179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53036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391212-5277-4C05-9E96-E724C961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65">
            <a:extLst>
              <a:ext uri="{FF2B5EF4-FFF2-40B4-BE49-F238E27FC236}">
                <a16:creationId xmlns:a16="http://schemas.microsoft.com/office/drawing/2014/main" id="{0B331F10-0144-4133-AB48-EDEFB3546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m 20" descr="Foto em preto e branco de placa em frente a prédio&#10;&#10;Descrição gerada automaticamente">
            <a:extLst>
              <a:ext uri="{FF2B5EF4-FFF2-40B4-BE49-F238E27FC236}">
                <a16:creationId xmlns:a16="http://schemas.microsoft.com/office/drawing/2014/main" id="{BAA25857-4AE5-4F8D-816E-B8AFE9E4D8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" r="32002" b="9"/>
          <a:stretch/>
        </p:blipFill>
        <p:spPr>
          <a:xfrm>
            <a:off x="20" y="4310923"/>
            <a:ext cx="3083422" cy="2547077"/>
          </a:xfrm>
          <a:custGeom>
            <a:avLst/>
            <a:gdLst/>
            <a:ahLst/>
            <a:cxnLst/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8" name="Imagem 17" descr="Forma, Calendário, Círculo&#10;&#10;Descrição gerada automaticamente">
            <a:extLst>
              <a:ext uri="{FF2B5EF4-FFF2-40B4-BE49-F238E27FC236}">
                <a16:creationId xmlns:a16="http://schemas.microsoft.com/office/drawing/2014/main" id="{5B8D7432-1687-4106-BDBF-53010F0AF7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" r="2967" b="-2"/>
          <a:stretch/>
        </p:blipFill>
        <p:spPr>
          <a:xfrm>
            <a:off x="3024373" y="2779728"/>
            <a:ext cx="3538066" cy="2977254"/>
          </a:xfrm>
          <a:custGeom>
            <a:avLst/>
            <a:gdLst/>
            <a:ahLst/>
            <a:cxnLst/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96D108-26DE-469A-A4C1-DCAD5D89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83" y="2326432"/>
            <a:ext cx="4990591" cy="3960068"/>
          </a:xfrm>
        </p:spPr>
        <p:txBody>
          <a:bodyPr anchor="ctr">
            <a:norm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Graduado em Sistemas de Informação </a:t>
            </a:r>
          </a:p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 graduação em Arquitetura de Software </a:t>
            </a:r>
          </a:p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Certificação Delphi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anos de desenvolvimento Delphi </a:t>
            </a:r>
          </a:p>
          <a:p>
            <a:endParaRPr lang="pt-B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Atualmente: </a:t>
            </a:r>
          </a:p>
          <a:p>
            <a:pPr lvl="1"/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Embarcadero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MVP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Membro da comunidade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Hashload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Escritor de artigos técnicos na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Desenvolvedor Delphi na Fiorilli Software</a:t>
            </a:r>
          </a:p>
          <a:p>
            <a:endParaRPr lang="pt-BR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m 28" descr="Logotipo&#10;&#10;Descrição gerada automaticamente">
            <a:extLst>
              <a:ext uri="{FF2B5EF4-FFF2-40B4-BE49-F238E27FC236}">
                <a16:creationId xmlns:a16="http://schemas.microsoft.com/office/drawing/2014/main" id="{50A97649-9253-458D-820E-D841105C9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873"/>
            <a:ext cx="4090921" cy="2210213"/>
          </a:xfrm>
          <a:prstGeom prst="rect">
            <a:avLst/>
          </a:prstGeom>
        </p:spPr>
      </p:pic>
      <p:sp>
        <p:nvSpPr>
          <p:cNvPr id="35" name="Título 1">
            <a:extLst>
              <a:ext uri="{FF2B5EF4-FFF2-40B4-BE49-F238E27FC236}">
                <a16:creationId xmlns:a16="http://schemas.microsoft.com/office/drawing/2014/main" id="{A08CF25D-DF9B-4465-B354-1B24D23F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84" y="974922"/>
            <a:ext cx="4904866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Vinicius Sanchez</a:t>
            </a:r>
          </a:p>
        </p:txBody>
      </p:sp>
    </p:spTree>
    <p:extLst>
      <p:ext uri="{BB962C8B-B14F-4D97-AF65-F5344CB8AC3E}">
        <p14:creationId xmlns:p14="http://schemas.microsoft.com/office/powerpoint/2010/main" val="114124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EACBB-C091-4242-97F0-62450622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SOLID?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4DC614-D5FB-41DC-B8E4-B9A126DA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SOLID são cinco princípios da programação orientada a objetos que facilitam no desenvolvimento de softwares, tornando-os fáceis de manter e estender. Esses princípios podem ser aplicados a qualquer linguagem de POO</a:t>
            </a:r>
            <a:br>
              <a:rPr lang="pt-BR" b="0" i="0" dirty="0">
                <a:effectLst/>
                <a:latin typeface="medium-content-sans-serif-font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619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92487-AFFB-4FB3-A61B-22B90D9C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são os princípios?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F822EB-D03C-43CA-9AF7-8DE8EC32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2498" cy="4351338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pt-BR" b="1" dirty="0">
                <a:solidFill>
                  <a:srgbClr val="292929"/>
                </a:solidFill>
                <a:latin typeface="charter"/>
              </a:rPr>
              <a:t> 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Single 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charter"/>
              </a:rPr>
              <a:t>Responsiblity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charter"/>
              </a:rPr>
              <a:t>Principle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(Princípio da responsabilidade única)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 Open-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charter"/>
              </a:rPr>
              <a:t>Closed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charter"/>
              </a:rPr>
              <a:t>Principle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(Princípio Aberto-Fechado)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charter"/>
              </a:rPr>
              <a:t>Liskov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charter"/>
              </a:rPr>
              <a:t>Substitution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charter"/>
              </a:rPr>
              <a:t>Principle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(Princípio da substituição de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charter"/>
              </a:rPr>
              <a:t>Liskov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 Interface 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charter"/>
              </a:rPr>
              <a:t>Segregation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charter"/>
              </a:rPr>
              <a:t>Principle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(Princípio da Segregação da Interface)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 Dependency 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charter"/>
              </a:rPr>
              <a:t>Inversion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charter"/>
              </a:rPr>
              <a:t>Principle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(Princípio da inversão da dependência)</a:t>
            </a:r>
          </a:p>
        </p:txBody>
      </p:sp>
    </p:spTree>
    <p:extLst>
      <p:ext uri="{BB962C8B-B14F-4D97-AF65-F5344CB8AC3E}">
        <p14:creationId xmlns:p14="http://schemas.microsoft.com/office/powerpoint/2010/main" val="293704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ientação a Objetos e SOLID para Ninjas: Projetando classes flexíveis  eBook : Aniche, Mauricio: Amazon.com.br: Livros">
            <a:extLst>
              <a:ext uri="{FF2B5EF4-FFF2-40B4-BE49-F238E27FC236}">
                <a16:creationId xmlns:a16="http://schemas.microsoft.com/office/drawing/2014/main" id="{8676BBDE-9D84-4F24-AF48-FD69D1CE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047750"/>
            <a:ext cx="3333750" cy="476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42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EFE77AA-458E-44D0-825B-055CC09CE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8D478A91-504C-4DE6-A952-1C1F6A501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6" y="4002949"/>
            <a:ext cx="423050" cy="423050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01ABC9B1-1FDA-4516-9534-851B54006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1" y="4003458"/>
            <a:ext cx="433211" cy="433211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84E5491-B239-4D64-AA3F-EDF63ED05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23" y="4014635"/>
            <a:ext cx="433211" cy="433211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AF7C5BBB-D3D5-4318-B98B-2AB0E65962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20" y="4014126"/>
            <a:ext cx="423050" cy="4230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E74C2B0-DF2C-4963-B798-AC3A3989D58A}"/>
              </a:ext>
            </a:extLst>
          </p:cNvPr>
          <p:cNvSpPr txBox="1">
            <a:spLocks/>
          </p:cNvSpPr>
          <p:nvPr/>
        </p:nvSpPr>
        <p:spPr>
          <a:xfrm>
            <a:off x="349135" y="2385753"/>
            <a:ext cx="11454938" cy="997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 Thanks!</a:t>
            </a:r>
            <a:endParaRPr lang="pt-BR" sz="4400" b="1" dirty="0">
              <a:solidFill>
                <a:srgbClr val="161B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57D1D9F-5429-4F66-8702-363ABDEB5BD4}"/>
              </a:ext>
            </a:extLst>
          </p:cNvPr>
          <p:cNvSpPr txBox="1">
            <a:spLocks/>
          </p:cNvSpPr>
          <p:nvPr/>
        </p:nvSpPr>
        <p:spPr>
          <a:xfrm>
            <a:off x="349135" y="3441470"/>
            <a:ext cx="11416145" cy="56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viniciuss.sanchez@gmail.com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145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charter</vt:lpstr>
      <vt:lpstr>medium-content-sans-serif-font</vt:lpstr>
      <vt:lpstr>Tema do Office</vt:lpstr>
      <vt:lpstr>Apresentação do PowerPoint</vt:lpstr>
      <vt:lpstr>Vinicius Sanchez</vt:lpstr>
      <vt:lpstr>O que é SOLID?</vt:lpstr>
      <vt:lpstr>Quais são os princípios?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prog_sia-2</dc:creator>
  <cp:lastModifiedBy>prog_sia-2</cp:lastModifiedBy>
  <cp:revision>9</cp:revision>
  <dcterms:created xsi:type="dcterms:W3CDTF">2021-07-27T00:33:51Z</dcterms:created>
  <dcterms:modified xsi:type="dcterms:W3CDTF">2021-08-04T17:29:13Z</dcterms:modified>
</cp:coreProperties>
</file>