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C40AB-9B42-4966-9039-C8AE61C71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2590D-96E2-49AC-A79B-0F42F600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88B26-A61E-4D33-B791-78EF6B3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5C79BE-45C8-48E4-9E14-644C3100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16564-E9C9-41B3-9065-FC5B21D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CB6FF-5CE5-48D3-AA4F-3376E3E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DFB859-601B-4D3A-93F8-EFD32823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713DFA-A7A5-439C-AD52-D1BBC3A8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96C04-553D-4C42-A95F-5278D35D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C4C7C-F156-4B4B-8335-225E893B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01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57777C-EA11-403A-A1C7-859BDAC9D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701BE-F768-4317-8681-5BFAE21D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AD79F-371E-485F-A7CE-7F3DCABC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AC5EA-6531-492F-9379-FDFE080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D7A30-C286-4F4C-BC3C-924FEFD2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5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DD7B-B199-4059-B8EF-3B100E38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B543C-4C40-46E6-9A0E-E9A35B36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5379D-851B-4EE9-85EC-44BF8295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44F91-A41C-4240-82CF-91E0E69F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715A7-401F-44E3-B65B-01F859B5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2185-E43E-4BB1-8434-0479DA13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1ACD41-C115-4A37-89D3-CCF42005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77584-DC15-4853-BB2F-CB2D384D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86659-0C4F-4967-919A-AC91766E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A3BF3-8CA2-4589-AEE8-35FCB210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5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1FB91-3B11-4ECC-BF27-9836BDA1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B0199-E133-4B37-ADCC-7B9B35AB2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E94628-FAB0-472F-885B-C1428FEF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C56CB6-17ED-49F2-91A5-7E4184E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63ACC-0C47-4C8C-90E7-500A5DB6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19FF33-2548-4E56-B079-4B1F814C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0D60B-EBC6-428A-A9AA-11994A0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74F57-F302-4DE2-A72A-1821FF73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810057-5EC0-4B13-B920-8EFA3F78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A8CDD0-7B96-4756-A729-328273D4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BB066E-8189-443A-8005-CB2A258B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B6F7DA-3D99-4FCF-BB8D-57FB6FE3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06616A-42A1-47EA-B2BD-B6ACA67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BA1A41-A9EE-48DF-A051-6B195B8C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7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294A-227F-4F04-925F-8718E73E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C57C30-675F-4989-B8E7-BCA519E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085FF4-5D33-4A82-924A-1ADAB0DC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978786-E7CC-4E06-8CFB-9459B647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DF68EC-805A-492E-9315-BE195139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AA25E7-C94F-497A-872D-B1D415A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B44E0A-8278-448D-B650-C5CDD898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8FA8-C212-4852-8D26-57BFDA16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C85C2-B6B5-4FE9-830B-C74347B8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E15C2-0FBB-4B01-B8FE-ECE08F1C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886977-CC63-488E-B67A-A63BD026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ED2415-721D-40FE-931B-8F9D726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9FEBA6-3DEC-4202-B812-84B38A8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4B952-3AB3-456B-BAB4-E7163AE0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2365C4-F468-4338-A470-09E3C4BB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196CB-D118-4C6C-A983-C430E8EB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5E624B-4013-4919-B6A9-186619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8B6E6-C247-439B-A768-F42D5D30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4830EF-C7BB-4993-82A4-4183B818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2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B57B21-872D-4A99-9C07-379A555B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C47C7-5599-4084-91DA-A895DF15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75FEA-0678-465F-926B-9CB460633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F1A4B-179A-4F14-918E-4846901D9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0271C-10DC-453F-829C-227D766C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35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EFE77AA-458E-44D0-825B-055CC09CE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1026" name="Picture 2" descr="SOLID com Python: Entendendo os 5 princípios na prática | by Vinícius Chan  | Medium">
            <a:extLst>
              <a:ext uri="{FF2B5EF4-FFF2-40B4-BE49-F238E27FC236}">
                <a16:creationId xmlns:a16="http://schemas.microsoft.com/office/drawing/2014/main" id="{8527DC04-E669-4222-A602-7F90127A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2120" l="10000" r="90000">
                        <a14:foregroundMark x1="19625" y1="14130" x2="19625" y2="14130"/>
                        <a14:foregroundMark x1="33750" y1="11957" x2="33750" y2="11957"/>
                        <a14:foregroundMark x1="46625" y1="10870" x2="46625" y2="10870"/>
                        <a14:foregroundMark x1="63875" y1="10054" x2="63875" y2="10054"/>
                        <a14:foregroundMark x1="74625" y1="9239" x2="74625" y2="9239"/>
                        <a14:foregroundMark x1="39000" y1="90217" x2="39000" y2="90217"/>
                        <a14:foregroundMark x1="36875" y1="91304" x2="36875" y2="91304"/>
                        <a14:foregroundMark x1="35125" y1="91848" x2="35125" y2="91848"/>
                        <a14:foregroundMark x1="39000" y1="92120" x2="39000" y2="92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75" y="1817717"/>
            <a:ext cx="762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7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27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m 20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BAA25857-4AE5-4F8D-816E-B8AFE9E4D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r="32002" b="9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8" name="Imagem 17" descr="Forma, Calendário, Círculo&#10;&#10;Descrição gerada automaticamente">
            <a:extLst>
              <a:ext uri="{FF2B5EF4-FFF2-40B4-BE49-F238E27FC236}">
                <a16:creationId xmlns:a16="http://schemas.microsoft.com/office/drawing/2014/main" id="{5B8D7432-1687-4106-BDBF-53010F0AF7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2967" b="-2"/>
          <a:stretch/>
        </p:blipFill>
        <p:spPr>
          <a:xfrm>
            <a:off x="3024373" y="2779728"/>
            <a:ext cx="3538066" cy="2977254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6D108-26DE-469A-A4C1-DCAD5D89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2326432"/>
            <a:ext cx="4990591" cy="3960068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Graduado em Sistemas de Informação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 graduação em Arquitetura de Software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Certificação Delphi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anos de desenvolvimento Delphi </a:t>
            </a:r>
          </a:p>
          <a:p>
            <a:endParaRPr lang="pt-B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Atualmente: 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Embarcadero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da comunidade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Hashload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Escritor de artigos técnicos na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 Delphi na Fiorilli Software</a:t>
            </a:r>
          </a:p>
          <a:p>
            <a:endParaRPr lang="pt-BR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 descr="Logotipo&#10;&#10;Descrição gerada automaticamente">
            <a:extLst>
              <a:ext uri="{FF2B5EF4-FFF2-40B4-BE49-F238E27FC236}">
                <a16:creationId xmlns:a16="http://schemas.microsoft.com/office/drawing/2014/main" id="{50A97649-9253-458D-820E-D841105C9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73"/>
            <a:ext cx="4090921" cy="2210213"/>
          </a:xfrm>
          <a:prstGeom prst="rect">
            <a:avLst/>
          </a:prstGeom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A08CF25D-DF9B-4465-B354-1B24D23F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84" y="974922"/>
            <a:ext cx="4904866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114124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90209E-48CD-45F5-8B3A-F9E5E1C8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A83938D-CE45-4315-BA7C-D282F8BBC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 coisa...</a:t>
            </a:r>
          </a:p>
        </p:txBody>
      </p:sp>
    </p:spTree>
    <p:extLst>
      <p:ext uri="{BB962C8B-B14F-4D97-AF65-F5344CB8AC3E}">
        <p14:creationId xmlns:p14="http://schemas.microsoft.com/office/powerpoint/2010/main" val="397802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EFE77AA-458E-44D0-825B-055CC09CE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8D478A91-504C-4DE6-A952-1C1F6A501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6" y="4002949"/>
            <a:ext cx="423050" cy="42305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1ABC9B1-1FDA-4516-9534-851B54006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1" y="4003458"/>
            <a:ext cx="433211" cy="433211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84E5491-B239-4D64-AA3F-EDF63ED05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23" y="4014635"/>
            <a:ext cx="433211" cy="433211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AF7C5BBB-D3D5-4318-B98B-2AB0E6596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0" y="4014126"/>
            <a:ext cx="423050" cy="4230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74C2B0-DF2C-4963-B798-AC3A3989D58A}"/>
              </a:ext>
            </a:extLst>
          </p:cNvPr>
          <p:cNvSpPr txBox="1">
            <a:spLocks/>
          </p:cNvSpPr>
          <p:nvPr/>
        </p:nvSpPr>
        <p:spPr>
          <a:xfrm>
            <a:off x="349135" y="2385753"/>
            <a:ext cx="11454938" cy="997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 Thanks!</a:t>
            </a:r>
            <a:endParaRPr lang="pt-BR" sz="4400" b="1" dirty="0">
              <a:solidFill>
                <a:srgbClr val="161B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57D1D9F-5429-4F66-8702-363ABDEB5BD4}"/>
              </a:ext>
            </a:extLst>
          </p:cNvPr>
          <p:cNvSpPr txBox="1">
            <a:spLocks/>
          </p:cNvSpPr>
          <p:nvPr/>
        </p:nvSpPr>
        <p:spPr>
          <a:xfrm>
            <a:off x="349135" y="3441470"/>
            <a:ext cx="11416145" cy="56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viniciuss.sanchez@gmail.com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Vinicius Sanchez</vt:lpstr>
      <vt:lpstr>Título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prog_sia-2</dc:creator>
  <cp:lastModifiedBy>prog_sia-2</cp:lastModifiedBy>
  <cp:revision>5</cp:revision>
  <dcterms:created xsi:type="dcterms:W3CDTF">2021-07-27T00:33:51Z</dcterms:created>
  <dcterms:modified xsi:type="dcterms:W3CDTF">2021-07-27T00:55:18Z</dcterms:modified>
</cp:coreProperties>
</file>