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712" y="-8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C6A79-D199-4FFC-B47F-F59922C7400F}" type="datetimeFigureOut">
              <a:rPr lang="pt-BR" smtClean="0"/>
              <a:t>25/05/2017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5F436-5E91-461E-843F-A63A78927A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725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9631D-4504-4AFA-B6D6-7E21112B7CE2}" type="datetime1">
              <a:rPr lang="pt-BR" smtClean="0"/>
              <a:t>25/05/2017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Vinicius Soares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7F4A-C77C-43E0-A955-C32E65BA5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4104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CDC4A-B457-487F-8097-C6755501EEF9}" type="datetime1">
              <a:rPr lang="pt-BR" smtClean="0"/>
              <a:t>25/05/2017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Vinicius Soares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7F4A-C77C-43E0-A955-C32E65BA5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9648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655A9-4556-4D36-945F-5FC38F69CCA8}" type="datetime1">
              <a:rPr lang="pt-BR" smtClean="0"/>
              <a:t>25/05/2017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Vinicius Soares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7F4A-C77C-43E0-A955-C32E65BA5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379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393C5-3553-4B85-99CE-01F4BE34B950}" type="datetime1">
              <a:rPr lang="pt-BR" smtClean="0"/>
              <a:t>25/05/2017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Vinicius Soares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7F4A-C77C-43E0-A955-C32E65BA5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4529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6B16-4DF2-4C43-9093-40D4EA538302}" type="datetime1">
              <a:rPr lang="pt-BR" smtClean="0"/>
              <a:t>25/05/2017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Vinicius Soares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7F4A-C77C-43E0-A955-C32E65BA5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9759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DB2A8-8A81-4536-8CBB-BDF5B4138F5F}" type="datetime1">
              <a:rPr lang="pt-BR" smtClean="0"/>
              <a:t>25/05/2017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Vinicius Soares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7F4A-C77C-43E0-A955-C32E65BA5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2838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AF10-476D-41CF-8A7D-55A4E59490A5}" type="datetime1">
              <a:rPr lang="pt-BR" smtClean="0"/>
              <a:t>25/05/2017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Vinicius Soares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7F4A-C77C-43E0-A955-C32E65BA5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2494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6E1C4-5698-4218-B550-A24A66C4566B}" type="datetime1">
              <a:rPr lang="pt-BR" smtClean="0"/>
              <a:t>25/05/2017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Vinicius Soares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7F4A-C77C-43E0-A955-C32E65BA5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2989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0503-47BF-4974-B755-E8431286386B}" type="datetime1">
              <a:rPr lang="pt-BR" smtClean="0"/>
              <a:t>25/05/2017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Vinicius Soares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7F4A-C77C-43E0-A955-C32E65BA5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4524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2F2F1-9654-45B4-9A2B-CB754B1C467F}" type="datetime1">
              <a:rPr lang="pt-BR" smtClean="0"/>
              <a:t>25/05/2017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Vinicius Soares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7F4A-C77C-43E0-A955-C32E65BA5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1144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0AD44-5563-443D-8BE8-BBAE52C78486}" type="datetime1">
              <a:rPr lang="pt-BR" smtClean="0"/>
              <a:t>25/05/2017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Vinicius Soares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7F4A-C77C-43E0-A955-C32E65BA5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9102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3DE80-D37E-44E4-9C42-932C9BA8C608}" type="datetime1">
              <a:rPr lang="pt-BR" smtClean="0"/>
              <a:t>25/05/2017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Vinicius Soares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77F4A-C77C-43E0-A955-C32E65BA5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8915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C:\Users\User\AppData\Local\Microsoft\Windows\INetCache\Content.Word\ENTIDADE E RELACIONAMENTO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42833"/>
            <a:ext cx="7704856" cy="46805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>
          <a:xfrm>
            <a:off x="5940152" y="6396669"/>
            <a:ext cx="2895600" cy="365125"/>
          </a:xfrm>
        </p:spPr>
        <p:txBody>
          <a:bodyPr/>
          <a:lstStyle/>
          <a:p>
            <a:r>
              <a:rPr lang="pt-B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Vinicius Soares</a:t>
            </a:r>
            <a:endParaRPr lang="pt-BR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331640" y="404664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Diagrama de entidade e relacionamento</a:t>
            </a:r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00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C:\Users\Vinicius\Desktop\Diagrama de Classe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45452"/>
            <a:ext cx="8568952" cy="54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>
          <a:xfrm>
            <a:off x="5940152" y="6396669"/>
            <a:ext cx="2895600" cy="365125"/>
          </a:xfrm>
        </p:spPr>
        <p:txBody>
          <a:bodyPr/>
          <a:lstStyle/>
          <a:p>
            <a:r>
              <a:rPr lang="pt-B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Vinicius Soares</a:t>
            </a:r>
            <a:endParaRPr lang="pt-BR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796071" y="500763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Diagrama de Classes </a:t>
            </a:r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64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12</Words>
  <Application>Microsoft Office PowerPoint</Application>
  <PresentationFormat>Apresentação na tela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 do Windows</dc:creator>
  <cp:lastModifiedBy>Usuário do Windows</cp:lastModifiedBy>
  <cp:revision>3</cp:revision>
  <dcterms:created xsi:type="dcterms:W3CDTF">2017-05-25T02:57:37Z</dcterms:created>
  <dcterms:modified xsi:type="dcterms:W3CDTF">2017-05-26T00:10:03Z</dcterms:modified>
</cp:coreProperties>
</file>