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0baaf24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90baaf24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0baaf24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0baaf24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0baaf24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90baaf24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90baaf248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90baaf248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0baaf24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0baaf24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90baaf24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90baaf24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90baaf24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90baaf2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0baaf24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0baaf24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90baaf24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90baaf24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90baaf24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90baaf24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0baaf24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90baaf24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90baaf24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90baaf24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fb02a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3fb02a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90baaf24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90baaf24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90baaf24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90baaf24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90baaf24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90baaf24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0baaf24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90baaf24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90baaf2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90baaf2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842678cc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842678cc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90baaf24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90baaf24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842678c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842678c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42678c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42678c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90baaf2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90baaf2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90baaf24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90baaf24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90baaf2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90baaf2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90baaf2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90baaf2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90baaf24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90baaf24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90baaf24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90baaf24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90baaf24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90baaf24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90baaf24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90baaf24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90baaf24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90baaf24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90baaf248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90baaf248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90baaf2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90baaf2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90baaf24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c90baaf24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90baaf24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90baaf2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90baaf24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90baaf24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90baaf24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90baaf24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90baaf24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90baaf24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0baaf248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90baaf248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Desafios para a computação e aprendizagem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04568"/>
            <a:ext cx="9144001" cy="173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925"/>
            <a:ext cx="9143999" cy="4462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você, qual a importância do que será estudado?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o seu ambiente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o seu ambiente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Defina um local para estudar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Organize sua mesa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Evite distrações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Mantenha o celular afastado enquanto estuda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Não acesse redes sociais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Estabeleça objetivos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Estabeleça objetivos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Que nota espera alcançar?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Quantas horas por semana?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que espera aprender?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 que pretende realizar?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o seu plano de estudos?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o seu plano de estudos?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Quantas horas por semana?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Qual turno?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Organizar um local de estudos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Preparar material de estudo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estudar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Grandes desafios para as empresas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Realizar a transformação digital em tempo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Usuários cada vez mais </a:t>
            </a:r>
            <a:r>
              <a:rPr lang="pt-BR" sz="2000"/>
              <a:t>heterogêneos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Gerenciar grande volume de dados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Oferecer soluções para problemas que mudam rapidamente ou mesmo ainda não existem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estudar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Faça anotações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Leia as anotações!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Crie resumos de conteúdos teóricos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Pratique!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Peça ajuda!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estudar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Pratique!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Pratique!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Pratique!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Pratique!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Pratique!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avaliar se você está indo bem ou mal?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avaliar se você está indo bem ou mal?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Se faça perguntas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Realize atividades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Acompanhe seus objetivos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fazer para melhorar?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Mudar a forma de estudos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Mudar o material de estudos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Mudar o horário que estuda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Mudar o local onde estuda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Pedir ajuda!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Também avalie...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Por que você está nesse curso?</a:t>
            </a:r>
            <a:endParaRPr b="1" sz="5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sua motivação?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motivos..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Maior chance de ser alocado no mercado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Um bom emprego no futuro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Você gosta de tecnologia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Você quer impressionar alguém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motivos..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Maior chance de ser alocado no mercado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Um bom emprego no futuro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Você gosta de tecnologia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Você quer impressionar alguém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Sua nota só deu para isso</a:t>
            </a:r>
            <a:endParaRPr sz="2000"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850" y="3973225"/>
            <a:ext cx="856325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precisa saber o motivo de estar nesse curso!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você se enxerga?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Agente transformador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Agente transformado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você será daqui a 3 anos?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Analista de sistemas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papel do analista de sistemas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Desenvolver sistemas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Projetar a criação de softwares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Gerenciar equipes de desenvolvimento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precisa conhecer o seu curso!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meu caminho nesse curso?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54" y="1853850"/>
            <a:ext cx="2391496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meu caminho nesse curso?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54" y="1853850"/>
            <a:ext cx="2391496" cy="32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/>
          <p:nvPr/>
        </p:nvSpPr>
        <p:spPr>
          <a:xfrm>
            <a:off x="6902625" y="1089875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3 anos e meio de curso</a:t>
            </a:r>
            <a:endParaRPr b="1"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meu caminho nesse curso?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54" y="1853850"/>
            <a:ext cx="2391496" cy="32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7"/>
          <p:cNvSpPr/>
          <p:nvPr/>
        </p:nvSpPr>
        <p:spPr>
          <a:xfrm>
            <a:off x="6902625" y="1089875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3 anos e meio de curso</a:t>
            </a:r>
            <a:endParaRPr b="1" sz="1600"/>
          </a:p>
        </p:txBody>
      </p:sp>
      <p:sp>
        <p:nvSpPr>
          <p:cNvPr id="298" name="Google Shape;298;p47"/>
          <p:cNvSpPr/>
          <p:nvPr/>
        </p:nvSpPr>
        <p:spPr>
          <a:xfrm>
            <a:off x="362750" y="3555900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42 </a:t>
            </a:r>
            <a:r>
              <a:rPr b="1" lang="pt-BR" sz="1300"/>
              <a:t>disciplinas</a:t>
            </a:r>
            <a:endParaRPr b="1" sz="13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meu caminho nesse curso?</a:t>
            </a:r>
            <a:endParaRPr/>
          </a:p>
        </p:txBody>
      </p:sp>
      <p:sp>
        <p:nvSpPr>
          <p:cNvPr id="304" name="Google Shape;304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54" y="1853850"/>
            <a:ext cx="2391496" cy="32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8"/>
          <p:cNvSpPr/>
          <p:nvPr/>
        </p:nvSpPr>
        <p:spPr>
          <a:xfrm>
            <a:off x="6902625" y="1089875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3 anos e meio de curso</a:t>
            </a:r>
            <a:endParaRPr b="1" sz="1600"/>
          </a:p>
        </p:txBody>
      </p:sp>
      <p:sp>
        <p:nvSpPr>
          <p:cNvPr id="307" name="Google Shape;307;p48"/>
          <p:cNvSpPr/>
          <p:nvPr/>
        </p:nvSpPr>
        <p:spPr>
          <a:xfrm>
            <a:off x="362750" y="3555900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42 </a:t>
            </a:r>
            <a:r>
              <a:rPr b="1" lang="pt-BR" sz="1300"/>
              <a:t>disciplinas</a:t>
            </a:r>
            <a:endParaRPr b="1" sz="1300"/>
          </a:p>
        </p:txBody>
      </p:sp>
      <p:sp>
        <p:nvSpPr>
          <p:cNvPr id="308" name="Google Shape;308;p48"/>
          <p:cNvSpPr/>
          <p:nvPr/>
        </p:nvSpPr>
        <p:spPr>
          <a:xfrm>
            <a:off x="1700625" y="1963875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&gt; 10 </a:t>
            </a:r>
            <a:r>
              <a:rPr b="1" lang="pt-BR" sz="1200"/>
              <a:t>professores</a:t>
            </a:r>
            <a:endParaRPr b="1" sz="9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meu caminho nesse curso?</a:t>
            </a:r>
            <a:endParaRPr/>
          </a:p>
        </p:txBody>
      </p:sp>
      <p:sp>
        <p:nvSpPr>
          <p:cNvPr id="314" name="Google Shape;314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054" y="1853850"/>
            <a:ext cx="2391496" cy="3289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9"/>
          <p:cNvSpPr/>
          <p:nvPr/>
        </p:nvSpPr>
        <p:spPr>
          <a:xfrm>
            <a:off x="6902625" y="1089875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3 anos e meio de curso</a:t>
            </a:r>
            <a:endParaRPr b="1" sz="1600"/>
          </a:p>
        </p:txBody>
      </p:sp>
      <p:sp>
        <p:nvSpPr>
          <p:cNvPr id="317" name="Google Shape;317;p49"/>
          <p:cNvSpPr/>
          <p:nvPr/>
        </p:nvSpPr>
        <p:spPr>
          <a:xfrm>
            <a:off x="362750" y="3555900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42 </a:t>
            </a:r>
            <a:r>
              <a:rPr b="1" lang="pt-BR" sz="1300"/>
              <a:t>disciplinas</a:t>
            </a:r>
            <a:endParaRPr b="1" sz="1300"/>
          </a:p>
        </p:txBody>
      </p:sp>
      <p:sp>
        <p:nvSpPr>
          <p:cNvPr id="318" name="Google Shape;318;p49"/>
          <p:cNvSpPr/>
          <p:nvPr/>
        </p:nvSpPr>
        <p:spPr>
          <a:xfrm>
            <a:off x="1700625" y="1963875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&gt; 10 </a:t>
            </a:r>
            <a:r>
              <a:rPr b="1" lang="pt-BR" sz="1200"/>
              <a:t>professores</a:t>
            </a:r>
            <a:endParaRPr b="1" sz="900"/>
          </a:p>
        </p:txBody>
      </p:sp>
      <p:sp>
        <p:nvSpPr>
          <p:cNvPr id="319" name="Google Shape;319;p49"/>
          <p:cNvSpPr/>
          <p:nvPr/>
        </p:nvSpPr>
        <p:spPr>
          <a:xfrm>
            <a:off x="5931375" y="3282650"/>
            <a:ext cx="1515600" cy="14820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Milhares de linhas de código!</a:t>
            </a:r>
            <a:endParaRPr b="1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mais importante...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5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635338"/>
            <a:ext cx="9144000" cy="9083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type="title"/>
          </p:nvPr>
        </p:nvSpPr>
        <p:spPr>
          <a:xfrm>
            <a:off x="123825" y="245850"/>
            <a:ext cx="3952800" cy="3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40">
                <a:solidFill>
                  <a:srgbClr val="FFFFFF"/>
                </a:solidFill>
                <a:highlight>
                  <a:srgbClr val="274E13"/>
                </a:highlight>
              </a:rPr>
              <a:t>E sua postura como aluno? </a:t>
            </a:r>
            <a:endParaRPr sz="3040">
              <a:solidFill>
                <a:srgbClr val="FFFFFF"/>
              </a:solidFill>
              <a:highlight>
                <a:srgbClr val="274E13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6900"/>
              <a:t>Não desista!</a:t>
            </a:r>
            <a:endParaRPr b="1" sz="6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responsabilidade nos estudos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67" y="0"/>
            <a:ext cx="73563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938" y="0"/>
            <a:ext cx="34361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863" y="519112"/>
            <a:ext cx="7298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5400"/>
              <a:t>Aprendendo a aprender!</a:t>
            </a:r>
            <a:endParaRPr b="1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