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Alfa Slab One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27bb822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27bb822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27bb8222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27bb8222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41dee34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41dee34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41dee344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41dee344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41dee344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41dee344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41dee34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41dee34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41dee344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41dee344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41dee344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41dee344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d27bb822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d27bb822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d27bb822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d27bb822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d27bb82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d27bb82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27bb8222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27bb8222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27bb822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27bb822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d27bb822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d27bb822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41dee344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41dee344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41dee344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41dee344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27bb822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27bb822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27bb822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27bb822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d27bb822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d27bb822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d27bb822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d27bb822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d27bb822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d27bb822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41dee34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41dee34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d27bb822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d27bb822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d27bb822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d27bb822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d27bb822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d27bb822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f2c2097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f2c2097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fb5005c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fb5005c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d27bb822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d27bb822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41dee34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41dee34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41dee34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41dee34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41dee34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41dee34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27bb822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27bb822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27bb822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27bb822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27bb822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27bb822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aos algoritmos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algoritmos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“Conjunto de instruções</a:t>
            </a:r>
            <a:r>
              <a:rPr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sequenciais para resolver um determinado problema.”</a:t>
            </a:r>
            <a:endParaRPr sz="3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algoritmos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“Conjunto de instruções</a:t>
            </a:r>
            <a:r>
              <a:rPr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sequenciais para resolver um determinado problema.”</a:t>
            </a:r>
            <a:endParaRPr sz="3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3324650" y="2691025"/>
            <a:ext cx="429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0" name="Google Shape;120;p23"/>
          <p:cNvCxnSpPr/>
          <p:nvPr/>
        </p:nvCxnSpPr>
        <p:spPr>
          <a:xfrm rot="10800000">
            <a:off x="6038025" y="2996775"/>
            <a:ext cx="0" cy="10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algoritmos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“Conjunto de instruções</a:t>
            </a:r>
            <a:r>
              <a:rPr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sequenciais para resolver um determinado problema.”</a:t>
            </a:r>
            <a:endParaRPr sz="3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3324650" y="2691025"/>
            <a:ext cx="429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Direita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8" name="Google Shape;128;p24"/>
          <p:cNvCxnSpPr/>
          <p:nvPr/>
        </p:nvCxnSpPr>
        <p:spPr>
          <a:xfrm rot="10800000">
            <a:off x="6038025" y="2996775"/>
            <a:ext cx="0" cy="10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algoritmos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“Conjunto de instruções</a:t>
            </a:r>
            <a:r>
              <a:rPr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sequenciais para resolver um determinado problema.”</a:t>
            </a:r>
            <a:endParaRPr sz="3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324650" y="2691025"/>
            <a:ext cx="429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Direita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6" name="Google Shape;136;p25"/>
          <p:cNvCxnSpPr/>
          <p:nvPr/>
        </p:nvCxnSpPr>
        <p:spPr>
          <a:xfrm rot="10800000">
            <a:off x="6038025" y="2996775"/>
            <a:ext cx="0" cy="10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5"/>
          <p:cNvCxnSpPr/>
          <p:nvPr/>
        </p:nvCxnSpPr>
        <p:spPr>
          <a:xfrm>
            <a:off x="6030575" y="3019000"/>
            <a:ext cx="134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algoritmos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“Conjunto de instruções</a:t>
            </a:r>
            <a:r>
              <a:rPr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sequenciais para resolver um determinado problema.”</a:t>
            </a:r>
            <a:endParaRPr sz="3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3324650" y="2691025"/>
            <a:ext cx="429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Direita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Direita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5" name="Google Shape;145;p26"/>
          <p:cNvCxnSpPr/>
          <p:nvPr/>
        </p:nvCxnSpPr>
        <p:spPr>
          <a:xfrm rot="10800000">
            <a:off x="6038025" y="2996775"/>
            <a:ext cx="0" cy="10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6"/>
          <p:cNvCxnSpPr/>
          <p:nvPr/>
        </p:nvCxnSpPr>
        <p:spPr>
          <a:xfrm>
            <a:off x="6030575" y="3019000"/>
            <a:ext cx="134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algoritmos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“Conjunto de instruções</a:t>
            </a:r>
            <a:r>
              <a:rPr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sequenciais para resolver um determinado problema.”</a:t>
            </a:r>
            <a:endParaRPr sz="3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3324650" y="2691025"/>
            <a:ext cx="429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Direita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Direita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4" name="Google Shape;154;p27"/>
          <p:cNvCxnSpPr/>
          <p:nvPr/>
        </p:nvCxnSpPr>
        <p:spPr>
          <a:xfrm rot="10800000">
            <a:off x="6038025" y="2996775"/>
            <a:ext cx="0" cy="10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7"/>
          <p:cNvCxnSpPr/>
          <p:nvPr/>
        </p:nvCxnSpPr>
        <p:spPr>
          <a:xfrm>
            <a:off x="6030575" y="3019000"/>
            <a:ext cx="134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7364900" y="3004100"/>
            <a:ext cx="150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algoritmos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“Conjunto de instruções</a:t>
            </a:r>
            <a:r>
              <a:rPr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sequenciais para resolver um determinado problema.”</a:t>
            </a:r>
            <a:endParaRPr sz="3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324650" y="2691025"/>
            <a:ext cx="4293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Direita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Direita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Esquerda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 rot="10800000">
            <a:off x="6038025" y="2996775"/>
            <a:ext cx="0" cy="10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8"/>
          <p:cNvCxnSpPr/>
          <p:nvPr/>
        </p:nvCxnSpPr>
        <p:spPr>
          <a:xfrm>
            <a:off x="6030575" y="3019000"/>
            <a:ext cx="134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8"/>
          <p:cNvCxnSpPr/>
          <p:nvPr/>
        </p:nvCxnSpPr>
        <p:spPr>
          <a:xfrm>
            <a:off x="7364900" y="3004100"/>
            <a:ext cx="150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algoritmos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“Conjunto de instruções</a:t>
            </a:r>
            <a:r>
              <a:rPr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sequenciais para resolver um determinado problema.”</a:t>
            </a:r>
            <a:endParaRPr sz="3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3324650" y="2691025"/>
            <a:ext cx="429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Direita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Direita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Esquerda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4" name="Google Shape;174;p29"/>
          <p:cNvCxnSpPr/>
          <p:nvPr/>
        </p:nvCxnSpPr>
        <p:spPr>
          <a:xfrm rot="10800000">
            <a:off x="6038025" y="2996775"/>
            <a:ext cx="0" cy="10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9"/>
          <p:cNvCxnSpPr/>
          <p:nvPr/>
        </p:nvCxnSpPr>
        <p:spPr>
          <a:xfrm>
            <a:off x="6030575" y="3019000"/>
            <a:ext cx="134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7364900" y="3004100"/>
            <a:ext cx="150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9"/>
          <p:cNvCxnSpPr/>
          <p:nvPr/>
        </p:nvCxnSpPr>
        <p:spPr>
          <a:xfrm flipH="1" rot="10800000">
            <a:off x="6045475" y="4040200"/>
            <a:ext cx="1334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estão em nosso dia a dia...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algorítmo: pegar o ônibus para a escola pela manhã (modelo 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aprendemos com a atividade do desenho?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algorítmo: pegar o ônibus para a escola pela manhã (modelo 1)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453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Tomar banho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Trocar de roupa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Tomar café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Preparar a bolsa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Sair de casa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algorítmo: pegar o ônibus para a escola pela manhã (modelo 2)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453600"/>
            <a:ext cx="36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 strike="sngStrike"/>
              <a:t>Tomar banho</a:t>
            </a:r>
            <a:endParaRPr sz="3000" strike="sngStrike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 strike="sngStrike"/>
              <a:t>Trocar de roupa</a:t>
            </a:r>
            <a:endParaRPr sz="3000" strike="sngStrike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 strike="sngStrike"/>
              <a:t>Tomar café</a:t>
            </a:r>
            <a:endParaRPr sz="3000" strike="sngStrike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 strike="sngStrike"/>
              <a:t>Preparar a bolsa</a:t>
            </a:r>
            <a:endParaRPr sz="3000" strike="sngStrike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 strike="sngStrike"/>
              <a:t>Sair de casa</a:t>
            </a:r>
            <a:endParaRPr sz="3000" strike="sngStrike"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4427125" y="1405425"/>
            <a:ext cx="36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Tomar café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Preparar a bolsa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Tomar banho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Trocar de roupa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Sair de casa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algorítmo: pegar o ônibus para a escola pela manhã (modelo 2)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453600"/>
            <a:ext cx="36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Tomar banho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Trocar de roupa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Tomar café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Preparar a bolsa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AutoNum type="arabicPeriod"/>
            </a:pPr>
            <a:r>
              <a:rPr b="1" lang="pt-BR" sz="3000">
                <a:solidFill>
                  <a:srgbClr val="FF0000"/>
                </a:solidFill>
              </a:rPr>
              <a:t>Sair de casa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4427125" y="1405425"/>
            <a:ext cx="36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Tomar café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Preparar a bolsa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Tomar banho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Trocar de roupa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AutoNum type="arabicPeriod"/>
            </a:pPr>
            <a:r>
              <a:rPr b="1" lang="pt-BR" sz="3000">
                <a:solidFill>
                  <a:srgbClr val="FF0000"/>
                </a:solidFill>
              </a:rPr>
              <a:t>Sair de casa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sequ</a:t>
            </a:r>
            <a:r>
              <a:rPr lang="pt-BR"/>
              <a:t>ência importa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</a:t>
            </a:r>
            <a:r>
              <a:rPr lang="pt-BR"/>
              <a:t>ância da sequência</a:t>
            </a:r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311700" y="1684675"/>
            <a:ext cx="429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Direita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Direita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Esquerda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1" name="Google Shape;221;p36"/>
          <p:cNvCxnSpPr/>
          <p:nvPr/>
        </p:nvCxnSpPr>
        <p:spPr>
          <a:xfrm rot="10800000">
            <a:off x="2348100" y="1930800"/>
            <a:ext cx="0" cy="10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6"/>
          <p:cNvCxnSpPr/>
          <p:nvPr/>
        </p:nvCxnSpPr>
        <p:spPr>
          <a:xfrm>
            <a:off x="2340650" y="1953025"/>
            <a:ext cx="134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6"/>
          <p:cNvCxnSpPr/>
          <p:nvPr/>
        </p:nvCxnSpPr>
        <p:spPr>
          <a:xfrm>
            <a:off x="3674975" y="1938125"/>
            <a:ext cx="150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6"/>
          <p:cNvCxnSpPr/>
          <p:nvPr/>
        </p:nvCxnSpPr>
        <p:spPr>
          <a:xfrm flipH="1" rot="10800000">
            <a:off x="2355550" y="2974225"/>
            <a:ext cx="1334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6"/>
          <p:cNvSpPr txBox="1"/>
          <p:nvPr/>
        </p:nvSpPr>
        <p:spPr>
          <a:xfrm>
            <a:off x="4538700" y="1762525"/>
            <a:ext cx="429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Esquerda 90º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Direita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Esquerda 90º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Frente 10cm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6" name="Google Shape;226;p36"/>
          <p:cNvCxnSpPr/>
          <p:nvPr/>
        </p:nvCxnSpPr>
        <p:spPr>
          <a:xfrm rot="10800000">
            <a:off x="8620525" y="2504788"/>
            <a:ext cx="0" cy="10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6"/>
          <p:cNvCxnSpPr/>
          <p:nvPr/>
        </p:nvCxnSpPr>
        <p:spPr>
          <a:xfrm rot="10800000">
            <a:off x="7633175" y="2519563"/>
            <a:ext cx="99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6"/>
          <p:cNvCxnSpPr/>
          <p:nvPr/>
        </p:nvCxnSpPr>
        <p:spPr>
          <a:xfrm rot="10800000">
            <a:off x="7633200" y="1580313"/>
            <a:ext cx="7500" cy="9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6"/>
          <p:cNvCxnSpPr/>
          <p:nvPr/>
        </p:nvCxnSpPr>
        <p:spPr>
          <a:xfrm rot="10800000">
            <a:off x="6776100" y="1595238"/>
            <a:ext cx="86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Importância dos algoritmos para a programação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513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Computadores são controlados por instruções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Importância dos algoritmos para a programação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1513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Computadores são controlados por instruções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Essas instruções são escritas em uma linguagem de programação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Importância dos algoritmos para a programação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513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Computadores são controlados por instruções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Essas instruções são escritas em uma linguagem de programação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Essas instruções são chamadas de </a:t>
            </a:r>
            <a:r>
              <a:rPr b="1" lang="pt-BR" sz="3000"/>
              <a:t>algoritmos computacionais</a:t>
            </a:r>
            <a:endParaRPr b="1"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computacional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“Conjunto de instruções de programação, sequenciais para que o computador resolva um determinado problema.”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Revisando...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 que é um algoritmo?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Qual a importância dos algoritmos?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Qual a relação entre algoritmo e programação?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aprendemos com a atividade do desenho?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81875" y="1569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Havia um problema a ser resolvido;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aprendemos?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Algoritmo é um conjunto de instruções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aprendemos?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Algoritmo é um conjunto de instruções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As instruções devem estar na sequência certa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aprendemos?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Algoritmo é um conjunto de instruções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As instruções devem estar na sequência certa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Resolve algum problema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praticar</a:t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https://studio.code.org/s/course2/lessons/3/levels/1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praticar?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https://studio.code.org/s/course2/lessons/4/levels/1?lang=pt-BR</a:t>
            </a:r>
            <a:endParaRPr sz="3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aprendemos com a atividade do desenho?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81875" y="1569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Havia um problema a ser resolvido;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Utilizamos um </a:t>
            </a:r>
            <a:r>
              <a:rPr b="1" lang="pt-BR"/>
              <a:t>conjunto finito</a:t>
            </a:r>
            <a:r>
              <a:rPr lang="pt-BR"/>
              <a:t> de instruções;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aprendemos com a atividade do desenho?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81875" y="1569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Havia um problema a ser resolvido;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Utilizamos um </a:t>
            </a:r>
            <a:r>
              <a:rPr b="1" lang="pt-BR"/>
              <a:t>conjunto finito</a:t>
            </a:r>
            <a:r>
              <a:rPr lang="pt-BR"/>
              <a:t> de instruções;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Organizamos essas instruções sequencialmente;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aprendemos com a atividade do desenho?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81875" y="1569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Havia um problema a ser resolvido;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Utilizamos um </a:t>
            </a:r>
            <a:r>
              <a:rPr b="1" lang="pt-BR"/>
              <a:t>conjunto finito</a:t>
            </a:r>
            <a:r>
              <a:rPr lang="pt-BR"/>
              <a:t> de instruções;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Organizamos essas instruções sequencialmente;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Fizemos uma avaliação se o resultado final estava correto;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90075" y="2195275"/>
            <a:ext cx="85206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Bem vindos ao mundo dos Algoritmos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algoritmos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“Conjunto de instruções, sequenciais para resolver um determinado problema.”</a:t>
            </a:r>
            <a:endParaRPr sz="3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algoritmos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Conjunto de instruções, sequenciais para </a:t>
            </a:r>
            <a:r>
              <a:rPr b="1"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resolver um determinado problema.</a:t>
            </a:r>
            <a:r>
              <a:rPr lang="pt-BR" sz="3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3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309700" y="2840100"/>
            <a:ext cx="2556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Desenhe um quadrado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