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41eb7b2a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41eb7b2a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41eb7b2a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41eb7b2a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41eb7b2a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41eb7b2a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41eb7b2a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41eb7b2a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41eb7b2a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41eb7b2a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41eb7b2a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41eb7b2a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41eb7b2a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41eb7b2a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41eb7b2a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41eb7b2a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41eb7b2a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41eb7b2a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41eb7b2a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41eb7b2a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41eb7b2a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41eb7b2a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41eb7b2a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41eb7b2a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41eb7b2a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41eb7b2a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41eb7b2a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41eb7b2a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41eb7b2a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41eb7b2a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41eb7b2a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41eb7b2a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41eb7b2a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41eb7b2a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41eb7b2a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41eb7b2a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41eb7b2a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41eb7b2a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41eb7b2a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41eb7b2a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</a:t>
            </a:r>
            <a:r>
              <a:rPr lang="pt-BR"/>
              <a:t>ão ao Scratch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Acessando o scratch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https://scratch.mit.edu/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 atividade: Animaç</a:t>
            </a:r>
            <a:r>
              <a:rPr lang="pt-BR"/>
              <a:t>ão da letra do seu nome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Cliquem no </a:t>
            </a:r>
            <a:r>
              <a:rPr lang="pt-BR"/>
              <a:t>ícone para adicionar a letra do seu nome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950" y="2571750"/>
            <a:ext cx="6477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181" y="2571750"/>
            <a:ext cx="1456588" cy="13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150" y="4289500"/>
            <a:ext cx="7772399" cy="62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2907200" y="2601550"/>
            <a:ext cx="3654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147950" y="2601550"/>
            <a:ext cx="3654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462175" y="4420425"/>
            <a:ext cx="429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 atividade: Animação da letra do seu nome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300" y="1968975"/>
            <a:ext cx="238671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 atividade: Animação da letra do seu nome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Vamos adicionar um evento: “Quando este ator for clicado”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Vamos agora mudar a cor com um bloco “Apar</a:t>
            </a:r>
            <a:r>
              <a:rPr lang="pt-BR"/>
              <a:t>ência”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900" y="2858325"/>
            <a:ext cx="22098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663" y="4215025"/>
            <a:ext cx="23526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 atividade: c</a:t>
            </a:r>
            <a:r>
              <a:rPr lang="pt-BR"/>
              <a:t>ódigo final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688" y="2520600"/>
            <a:ext cx="19526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Segunda atividade: fazer a letra girar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Vamos adicionar um evento: “Quando este ator for clicado”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Vamos agora girar o ator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900" y="2858325"/>
            <a:ext cx="22098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325" y="4200100"/>
            <a:ext cx="18002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Segunda atividade: Qual o problema?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Para cada giro </a:t>
            </a:r>
            <a:r>
              <a:rPr lang="pt-BR"/>
              <a:t>é preciso manualmente clicar na letra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Segunda atividade: fazer a letra girar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Vamos utilizar uma repetiç</a:t>
            </a:r>
            <a:r>
              <a:rPr lang="pt-BR"/>
              <a:t>ão para girar várias vezes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300" y="2571750"/>
            <a:ext cx="17049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/>
          <p:nvPr/>
        </p:nvSpPr>
        <p:spPr>
          <a:xfrm>
            <a:off x="6090200" y="2817750"/>
            <a:ext cx="1140600" cy="238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7446900" y="2519575"/>
            <a:ext cx="13044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Precisamos informar os blocos que serão executados por esta repetição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9"/>
          <p:cNvSpPr/>
          <p:nvPr/>
        </p:nvSpPr>
        <p:spPr>
          <a:xfrm rot="-1403231">
            <a:off x="5397023" y="2186709"/>
            <a:ext cx="1304471" cy="29816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6906025" y="1416175"/>
            <a:ext cx="13044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Precisamos ajustar a quantidade de repetiç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ões que irão acontecer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Segunda atividade: c</a:t>
            </a:r>
            <a:r>
              <a:rPr lang="pt-BR"/>
              <a:t>ódigo final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925" y="2341888"/>
            <a:ext cx="19812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Terceira atividade: festa!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Vamos adicionar um cen</a:t>
            </a:r>
            <a:r>
              <a:rPr lang="pt-BR"/>
              <a:t>ário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825" y="1792350"/>
            <a:ext cx="424650" cy="271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</a:t>
            </a:r>
            <a:r>
              <a:rPr lang="pt-BR"/>
              <a:t>é o Scratch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Ferramenta do MIT que permite criar animaç</a:t>
            </a:r>
            <a:r>
              <a:rPr lang="pt-BR"/>
              <a:t>ões e jogos;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Utilizamos recursos da programação, como variáveis, condicionantes e repetições;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Não há uma linguagem de programação propriamente dita, utilizamos um conceito de “programação por blocos”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Terceira atividade: festa!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Vamos adicionar um som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Adicionar blocos de instrumento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175" y="1853850"/>
            <a:ext cx="6191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175" y="2809388"/>
            <a:ext cx="1841099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Terceira atividade: festa!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Vamos adicionar um instrumento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625" y="2530325"/>
            <a:ext cx="26193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575" y="2078863"/>
            <a:ext cx="43624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</a:t>
            </a:r>
            <a:r>
              <a:rPr lang="pt-BR"/>
              <a:t>ão os blocos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113" y="2078863"/>
            <a:ext cx="181927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Organizando a sequ</a:t>
            </a:r>
            <a:r>
              <a:rPr lang="pt-BR"/>
              <a:t>ência com blocos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850" y="2455800"/>
            <a:ext cx="13239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3548275" y="2445025"/>
            <a:ext cx="410100" cy="20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Organizando a sequência com blocos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850" y="2455800"/>
            <a:ext cx="13239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3548275" y="2445025"/>
            <a:ext cx="410100" cy="20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3548275" y="2862475"/>
            <a:ext cx="410100" cy="208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Organizando a sequência com blocos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775" y="2252225"/>
            <a:ext cx="17049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blocos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13517" t="0"/>
          <a:stretch/>
        </p:blipFill>
        <p:spPr>
          <a:xfrm>
            <a:off x="4337350" y="484600"/>
            <a:ext cx="619800" cy="45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708"/>
            <a:ext cx="9143999" cy="4622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