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4404ef50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4404ef50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404ef5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4404ef5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4404ef5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4404ef5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4404ef50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4404ef50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4404ef50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4404ef50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4404ef50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4404ef50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4404ef50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4404ef50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4404ef50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4404ef50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4404ef50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4404ef50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4404ef50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4404ef50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404ef50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404ef50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404ef5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404ef5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404ef5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4404ef5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404ef50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4404ef50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4404ef50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4404ef50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4404ef50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4404ef50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404ef5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4404ef5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4404ef50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4404ef50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de programaç</a:t>
            </a:r>
            <a:r>
              <a:rPr lang="pt-BR"/>
              <a:t>ão com Scratch - variáveis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Desenho de atores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ator </a:t>
            </a:r>
            <a:r>
              <a:rPr lang="pt-BR"/>
              <a:t>é um elemento visual em nosso aplicativo Scratch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463" y="2626638"/>
            <a:ext cx="10572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Desenho de atores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ator é um elemento visual em nosso aplicativo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ator pode disparar eventos ou responder </a:t>
            </a:r>
            <a:r>
              <a:rPr lang="pt-BR"/>
              <a:t>à eles (e.g. quando se clica no ator)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criar nossos próprios atores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300" y="2901825"/>
            <a:ext cx="1524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de desenho de atores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21" y="0"/>
            <a:ext cx="75041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834875" y="74550"/>
            <a:ext cx="1103400" cy="24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21" y="0"/>
            <a:ext cx="75041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782700" y="775250"/>
            <a:ext cx="864600" cy="158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21" y="0"/>
            <a:ext cx="75041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/>
          <p:nvPr/>
        </p:nvSpPr>
        <p:spPr>
          <a:xfrm>
            <a:off x="819925" y="350350"/>
            <a:ext cx="1848600" cy="350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(crie dois atores)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Crie um ret</a:t>
            </a:r>
            <a:r>
              <a:rPr lang="pt-BR"/>
              <a:t>ângulo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Crie uma bola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16158" l="13390" r="6139" t="18129"/>
          <a:stretch/>
        </p:blipFill>
        <p:spPr>
          <a:xfrm>
            <a:off x="3349488" y="2974275"/>
            <a:ext cx="2445025" cy="6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863" y="4282100"/>
            <a:ext cx="5238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coordenadas do Scratch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358" y="1853850"/>
            <a:ext cx="4081133" cy="30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de respostas ao teclado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fazer com que aç</a:t>
            </a:r>
            <a:r>
              <a:rPr lang="pt-BR"/>
              <a:t>ões aconteçam quando o teclado for pressionado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nos blocos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o bloco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725" y="2616500"/>
            <a:ext cx="4286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725" y="3054650"/>
            <a:ext cx="31813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Fazer com que ao pressionar a seta esquerda do teclado, o ret</a:t>
            </a:r>
            <a:r>
              <a:rPr lang="pt-BR"/>
              <a:t>ângulo se mova para a esquerda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Fazer com que ao pressionar a seta esquerda do direita, o retângulo se mova para a direita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813" y="3775200"/>
            <a:ext cx="1133475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</a:t>
            </a:r>
            <a:r>
              <a:rPr lang="pt-BR"/>
              <a:t>áveis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Possuem um nome e um valor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exemplo: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velocímetro</a:t>
            </a:r>
            <a:r>
              <a:rPr lang="pt-BR"/>
              <a:t> (nome)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148 (valor)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975" y="1026213"/>
            <a:ext cx="2912175" cy="2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</a:t>
            </a:r>
            <a:r>
              <a:rPr lang="pt-BR"/>
              <a:t>áveis - procedimento para uso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uma vari</a:t>
            </a:r>
            <a:r>
              <a:rPr lang="pt-BR"/>
              <a:t>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Atribuir um valor inicial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Modificar o seu valor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uma vari</a:t>
            </a:r>
            <a:r>
              <a:rPr lang="pt-BR"/>
              <a:t>ável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Acessar os blocos de vari</a:t>
            </a:r>
            <a:r>
              <a:rPr lang="pt-BR"/>
              <a:t>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em criar uma variável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Dar um nome à variável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725" y="1978725"/>
            <a:ext cx="5810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 b="9156" l="0" r="0" t="0"/>
          <a:stretch/>
        </p:blipFill>
        <p:spPr>
          <a:xfrm>
            <a:off x="4423725" y="2454975"/>
            <a:ext cx="1552575" cy="4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3725" y="2884196"/>
            <a:ext cx="2220550" cy="18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Atribuir um valor inicial </a:t>
            </a:r>
            <a:r>
              <a:rPr lang="pt-BR"/>
              <a:t>à variável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8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iniciar o valor no evento de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nos blocos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o bloco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nos blocos de vari</a:t>
            </a:r>
            <a:r>
              <a:rPr lang="pt-BR"/>
              <a:t>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o bloco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900" y="2142750"/>
            <a:ext cx="4095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175" y="2571750"/>
            <a:ext cx="4286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 b="5908" l="0" r="0" t="0"/>
          <a:stretch/>
        </p:blipFill>
        <p:spPr>
          <a:xfrm>
            <a:off x="4192675" y="2940325"/>
            <a:ext cx="1276350" cy="6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6175" y="3767750"/>
            <a:ext cx="5810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6175" y="4297000"/>
            <a:ext cx="17049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 rot="-1857825">
            <a:off x="4957198" y="3749462"/>
            <a:ext cx="1766778" cy="26105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665275" y="3108475"/>
            <a:ext cx="145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nome da variável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 rot="1316">
            <a:off x="5881449" y="4390175"/>
            <a:ext cx="783900" cy="261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665275" y="4297000"/>
            <a:ext cx="145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valor inicial</a:t>
            </a: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 variável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até o momento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647" y="2185200"/>
            <a:ext cx="2661275" cy="16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Precisamos de um evento que modifique o valor da vari</a:t>
            </a:r>
            <a:r>
              <a:rPr lang="pt-BR"/>
              <a:t>ável</a:t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Modificar o valor da vari</a:t>
            </a:r>
            <a:r>
              <a:rPr lang="pt-BR"/>
              <a:t>ável</a:t>
            </a:r>
            <a:r>
              <a:rPr lang="pt-BR"/>
              <a:t> 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3543301" cy="21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575" y="2571746"/>
            <a:ext cx="1968575" cy="19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3293175" y="2907500"/>
            <a:ext cx="3115800" cy="3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538025" y="2571750"/>
            <a:ext cx="91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Aumentar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831875" y="3491750"/>
            <a:ext cx="3617700" cy="3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4572000" y="3178875"/>
            <a:ext cx="91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Reduzir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Modificar o valor da vari</a:t>
            </a:r>
            <a:r>
              <a:rPr lang="pt-BR"/>
              <a:t>ável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2078875"/>
            <a:ext cx="7688700" cy="29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utilizar o evento de clique no ator para modificar o valor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nos blocos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o bloco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nos blocos de variáveis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o bloco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175" y="2571750"/>
            <a:ext cx="4286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9616" l="0" r="0" t="0"/>
          <a:stretch/>
        </p:blipFill>
        <p:spPr>
          <a:xfrm>
            <a:off x="4226175" y="3009900"/>
            <a:ext cx="1533525" cy="5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175" y="3767750"/>
            <a:ext cx="5810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6">
            <a:alphaModFix/>
          </a:blip>
          <a:srcRect b="0" l="0" r="0" t="4168"/>
          <a:stretch/>
        </p:blipFill>
        <p:spPr>
          <a:xfrm>
            <a:off x="4226175" y="4398075"/>
            <a:ext cx="17240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até o momento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75" y="2042288"/>
            <a:ext cx="56197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