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0bb4008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0bb4008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0bb40084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0bb40084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0bb40084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0bb40084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a70a2977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a70a2977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0bb40084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0bb4008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70a2977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a70a2977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a70a2977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a70a2977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a70a2977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a70a2977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a70a2977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a70a2977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a70a2977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fa70a2977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a70a297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a70a297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44234fb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44234fb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44234fb6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44234fb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0bb40084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0bb4008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70a2977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70a2977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a70a2977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a70a2977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a70a2977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a70a2977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0bb4008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0bb4008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bb400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0bb400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0bb40084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0bb4008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0bb4008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0bb4008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 com Scratch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413" y="1033463"/>
            <a:ext cx="25431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733425"/>
            <a:ext cx="27813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repetição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Repetição por quantidade de vezes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Repetição por condição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Repetição infinita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por uma quantidade de vezes pré-definidas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729450" y="2078875"/>
            <a:ext cx="76887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925" y="2078875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925" y="2485625"/>
            <a:ext cx="11430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utilizar esse tipo de repetição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eu sei quantas vezes quero repetir um conjunto de instruções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Eu sei que existem 36 alunos nesta sala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Quero realizar algum procedimento 36 vezes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mover a bola ao clicar nela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Repetir por 10x a aç</a:t>
            </a:r>
            <a:r>
              <a:rPr lang="pt-BR"/>
              <a:t>ão de movimentar 10 passos</a:t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75" y="2940750"/>
            <a:ext cx="2050775" cy="1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por uma quantidade de vezes pré-definidas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925" y="2078875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925" y="2571750"/>
            <a:ext cx="12573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Situaç</a:t>
            </a:r>
            <a:r>
              <a:rPr lang="pt-BR"/>
              <a:t>ão de parada da repetição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8350" y="2078875"/>
            <a:ext cx="3006600" cy="20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Repetir infinitamente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Clicar nos blocos de eventos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925" y="2078875"/>
            <a:ext cx="4286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8925" y="2517025"/>
            <a:ext cx="10953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fazer com que a bola se mova para sempre, mas rebatendo ao tocar nas bordas da tela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625" y="2646300"/>
            <a:ext cx="2067300" cy="2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Possibilitam a execuç</a:t>
            </a:r>
            <a:r>
              <a:rPr lang="pt-BR"/>
              <a:t>ão repetida de um conjunto de 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repetição acontece em algumas situações: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Por uma quantidade de vezes pré-definidas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 - movimento aleat</a:t>
            </a:r>
            <a:r>
              <a:rPr lang="pt-BR"/>
              <a:t>ório para a bola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Vamos fazer com que a bola se mova para sempre, mas rebatendo ao tocar nas bordas da tela e mudando sua direç</a:t>
            </a:r>
            <a:r>
              <a:rPr lang="pt-BR"/>
              <a:t>ão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225" y="3096875"/>
            <a:ext cx="32289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 final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800" y="1178700"/>
            <a:ext cx="5501050" cy="35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quais situações utilizamos repetições?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repetições existem?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Possibilitam a execução repetida de um conjunto de 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repetição acontece em algumas situações: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Por uma quantidade de vezes pré-definidas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At</a:t>
            </a:r>
            <a:r>
              <a:rPr lang="pt-BR"/>
              <a:t>é que uma situação aconteça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Possibilitam a execução repetida de um conjunto de 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repetição acontece em algumas situações: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Por uma quantidade de vezes pré-definidas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Até que uma situação aconteça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Infinatamente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ão infinita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075" y="1897850"/>
            <a:ext cx="3737099" cy="32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uma bola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8" y="304800"/>
            <a:ext cx="85058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863" y="1765450"/>
            <a:ext cx="219796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1276350"/>
            <a:ext cx="2324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1276350"/>
            <a:ext cx="23241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9950" y="1276350"/>
            <a:ext cx="2324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