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Alfa Slab One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4d245aaa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4d245aa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54d245aaa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54d245aaa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4d245aa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4d245aa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54d245aaa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54d245aaa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54d245aaa_1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54d245aaa_1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54d245aa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54d245aa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126174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5126174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126174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5126174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54d245aa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54d245aa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4d245aa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4d245aa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54d245aa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54d245aa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4d245aa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4d245aa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54d245aa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54d245aa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4d245aa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554d245aa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4d245aaa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54d245aaa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4d245aaa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4d245aaa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54d245aaa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54d245aa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54d245aaa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54d245aaa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54d245aa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54d245aa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54d245aaa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54d245aaa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54d245aaa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54d245aaa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4d245aa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4d245aa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4d245aaa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4d245aaa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4d245aaa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4d245aaa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54d245aa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54d245aa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54d245aaa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54d245aa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54d245aaa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54d245aaa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54d245aaa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54d245aaa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54d245aaa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54d245aaa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54d245aaa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54d245aaa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4d245aaa_1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4d245aaa_1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4d245aaa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4d245aaa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4d245aa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4d245aa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4d245aa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4d245aa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4d245aaa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4d245aaa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4d245a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4d245a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54d245aaa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54d245aaa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4d245aa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4d245aa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e saída de dados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entradas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" y="771025"/>
            <a:ext cx="3944425" cy="29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875" y="2699375"/>
            <a:ext cx="2444125" cy="24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entradas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" y="771025"/>
            <a:ext cx="3944425" cy="29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9875" y="2699375"/>
            <a:ext cx="2444125" cy="24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6075" y="1916850"/>
            <a:ext cx="2817550" cy="28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saídas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675" y="1017725"/>
            <a:ext cx="4062050" cy="2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saídas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675" y="1017725"/>
            <a:ext cx="4062050" cy="26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699" y="2636175"/>
            <a:ext cx="3217801" cy="26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saídas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0675" y="1017725"/>
            <a:ext cx="4062050" cy="26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699" y="2636175"/>
            <a:ext cx="3217801" cy="26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545" y="1689808"/>
            <a:ext cx="2468125" cy="24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000"/>
              <a:t>nome = input()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nome = input()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print(nome)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75" name="Google Shape;175;p30"/>
          <p:cNvCxnSpPr/>
          <p:nvPr/>
        </p:nvCxnSpPr>
        <p:spPr>
          <a:xfrm flipH="1" rot="10800000">
            <a:off x="2088175" y="1732325"/>
            <a:ext cx="42078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2" name="Google Shape;182;p31"/>
          <p:cNvSpPr/>
          <p:nvPr/>
        </p:nvSpPr>
        <p:spPr>
          <a:xfrm>
            <a:off x="2049975" y="1261175"/>
            <a:ext cx="903900" cy="572700"/>
          </a:xfrm>
          <a:prstGeom prst="rect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Recapitulando...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Por que utilizamos condições na programação?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ler dados do teclado?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9" name="Google Shape;189;p32"/>
          <p:cNvSpPr/>
          <p:nvPr/>
        </p:nvSpPr>
        <p:spPr>
          <a:xfrm>
            <a:off x="2909350" y="1210250"/>
            <a:ext cx="3278400" cy="572700"/>
          </a:xfrm>
          <a:prstGeom prst="rect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324875" y="1242100"/>
            <a:ext cx="59265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208" name="Google Shape;208;p35"/>
          <p:cNvSpPr/>
          <p:nvPr/>
        </p:nvSpPr>
        <p:spPr>
          <a:xfrm>
            <a:off x="324875" y="1242100"/>
            <a:ext cx="59265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  <p:sp>
        <p:nvSpPr>
          <p:cNvPr id="210" name="Google Shape;210;p35"/>
          <p:cNvSpPr txBox="1"/>
          <p:nvPr/>
        </p:nvSpPr>
        <p:spPr>
          <a:xfrm>
            <a:off x="2552975" y="3489175"/>
            <a:ext cx="3698400" cy="979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Proxima Nova"/>
                <a:ea typeface="Proxima Nova"/>
                <a:cs typeface="Proxima Nova"/>
                <a:sym typeface="Proxima Nova"/>
              </a:rPr>
              <a:t>Aqui o algoritmo espera até o usuário digitar algo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216" name="Google Shape;216;p36"/>
          <p:cNvSpPr/>
          <p:nvPr/>
        </p:nvSpPr>
        <p:spPr>
          <a:xfrm>
            <a:off x="369425" y="1929225"/>
            <a:ext cx="62574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439025" y="1133375"/>
            <a:ext cx="62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223" name="Google Shape;223;p37"/>
          <p:cNvSpPr/>
          <p:nvPr/>
        </p:nvSpPr>
        <p:spPr>
          <a:xfrm>
            <a:off x="369425" y="1929225"/>
            <a:ext cx="62574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439025" y="1133375"/>
            <a:ext cx="62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  <p:sp>
        <p:nvSpPr>
          <p:cNvPr id="225" name="Google Shape;225;p37"/>
          <p:cNvSpPr txBox="1"/>
          <p:nvPr/>
        </p:nvSpPr>
        <p:spPr>
          <a:xfrm>
            <a:off x="2552975" y="3489175"/>
            <a:ext cx="3698400" cy="9795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Proxima Nova"/>
                <a:ea typeface="Proxima Nova"/>
                <a:cs typeface="Proxima Nova"/>
                <a:sym typeface="Proxima Nova"/>
              </a:rPr>
              <a:t>Aqui o algoritmo espera até o usuário digitar algo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311700" y="2674025"/>
            <a:ext cx="6257400" cy="572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439025" y="1133375"/>
            <a:ext cx="628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media = (notaUm+notaDois)/2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da leitura de dados</a:t>
            </a:r>
            <a:endParaRPr/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input</a:t>
            </a:r>
            <a:endParaRPr sz="4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da leitura de dados</a:t>
            </a:r>
            <a:endParaRPr/>
          </a:p>
        </p:txBody>
      </p:sp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input(</a:t>
            </a:r>
            <a:endParaRPr sz="4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da leitura de dados</a:t>
            </a:r>
            <a:endParaRPr/>
          </a:p>
        </p:txBody>
      </p:sp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input("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Recapitulando...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Por que utilizamos condições na programação?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Qual a sintaxe de declaração de uma condição?</a:t>
            </a:r>
            <a:endParaRPr sz="3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da leitura de dados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input("Texto"</a:t>
            </a:r>
            <a:endParaRPr sz="4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da leitura de dados</a:t>
            </a:r>
            <a:endParaRPr/>
          </a:p>
        </p:txBody>
      </p:sp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input("Texto")</a:t>
            </a:r>
            <a:endParaRPr sz="4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exibir uma informação na tela?</a:t>
            </a:r>
            <a:endParaRPr/>
          </a:p>
        </p:txBody>
      </p:sp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float(input("Digite a nota um"))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float(input("Digite a nota dois"))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media = (notaUm+notaDois)/2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print(media)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esse algoritmo é executado?</a:t>
            </a:r>
            <a:endParaRPr/>
          </a:p>
        </p:txBody>
      </p:sp>
      <p:sp>
        <p:nvSpPr>
          <p:cNvPr id="280" name="Google Shape;280;p46"/>
          <p:cNvSpPr/>
          <p:nvPr/>
        </p:nvSpPr>
        <p:spPr>
          <a:xfrm>
            <a:off x="311700" y="3368225"/>
            <a:ext cx="2285400" cy="719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input("Digite a nota um")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input("Digite a nota dois")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media = (notaUm+notaDois)/2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/>
              <a:t>print(media)</a:t>
            </a:r>
            <a:endParaRPr sz="3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print</a:t>
            </a:r>
            <a:endParaRPr sz="4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print(</a:t>
            </a:r>
            <a:endParaRPr sz="4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print("Texto"</a:t>
            </a:r>
            <a:endParaRPr sz="45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4500"/>
              <a:t>print("Texto")</a:t>
            </a:r>
            <a:endParaRPr sz="4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agora vimos...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6.5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7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media = (notaUm+notaDois)/2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3000"/>
              <a:t>SE</a:t>
            </a:r>
            <a:r>
              <a:rPr lang="pt-BR" sz="3000"/>
              <a:t> media &gt; 6 </a:t>
            </a:r>
            <a:r>
              <a:rPr b="1" lang="pt-BR" sz="3000"/>
              <a:t>ENTÃO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agora vimos...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6.5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7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media = (notaUm+notaDois)/2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/>
              <a:t>SE</a:t>
            </a:r>
            <a:r>
              <a:rPr lang="pt-BR" sz="3000"/>
              <a:t> media &gt;= 6 </a:t>
            </a:r>
            <a:r>
              <a:rPr b="1" lang="pt-BR" sz="3000"/>
              <a:t>ENTÃO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343875" y="1178425"/>
            <a:ext cx="3227400" cy="1310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Proxima Nova"/>
                <a:ea typeface="Proxima Nova"/>
                <a:cs typeface="Proxima Nova"/>
                <a:sym typeface="Proxima Nova"/>
              </a:rPr>
              <a:t>notaUm e notaDois terão sempre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Proxima Nova"/>
                <a:ea typeface="Proxima Nova"/>
                <a:cs typeface="Proxima Nova"/>
                <a:sym typeface="Proxima Nova"/>
              </a:rPr>
              <a:t>o mesmo valor!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agora vimos...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notaUm = 6.5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notaDois = 7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3000"/>
              <a:t>media = (notaUm+notaDois)/2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3000"/>
              <a:t>SE</a:t>
            </a:r>
            <a:r>
              <a:rPr lang="pt-BR" sz="3000"/>
              <a:t> media &gt; 6 </a:t>
            </a:r>
            <a:r>
              <a:rPr b="1" lang="pt-BR" sz="3000"/>
              <a:t>ENTÃO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343875" y="1178425"/>
            <a:ext cx="3227400" cy="1310400"/>
          </a:xfrm>
          <a:prstGeom prst="rect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Proxima Nova"/>
                <a:ea typeface="Proxima Nova"/>
                <a:cs typeface="Proxima Nova"/>
                <a:sym typeface="Proxima Nova"/>
              </a:rPr>
              <a:t>O </a:t>
            </a:r>
            <a:r>
              <a:rPr b="1" lang="pt-BR" sz="2500">
                <a:latin typeface="Proxima Nova"/>
                <a:ea typeface="Proxima Nova"/>
                <a:cs typeface="Proxima Nova"/>
                <a:sym typeface="Proxima Nova"/>
              </a:rPr>
              <a:t>SE</a:t>
            </a:r>
            <a:r>
              <a:rPr lang="pt-BR" sz="2500">
                <a:latin typeface="Proxima Nova"/>
                <a:ea typeface="Proxima Nova"/>
                <a:cs typeface="Proxima Nova"/>
                <a:sym typeface="Proxima Nova"/>
              </a:rPr>
              <a:t> sempre será verdadeiro</a:t>
            </a:r>
            <a:endParaRPr sz="2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 de funcionamento de um algoritmo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650" y="1990700"/>
            <a:ext cx="3996700" cy="15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 e saída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Entradas representam a forma como inserimos dados no computador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Saída como a informação é apresentada ao usuário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entradas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5" y="771025"/>
            <a:ext cx="3944425" cy="29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