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d469ba6b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d469ba6b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4420de389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4420de389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0c985a9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50c985a9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0c985a90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0c985a90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0c985a900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0c985a900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50c985a90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50c985a90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0c985a900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0c985a900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0c985a900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0c985a900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0c985a90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50c985a90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50c985a900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50c985a900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4420de38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4420de38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d4420de389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d4420de389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0c985a900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0c985a90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4420de38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4420de38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d4420de38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d4420de38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4420de389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4420de389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4420de389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4420de389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d469ba6b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d469ba6b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d469ba6ba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d469ba6ba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469ba6b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469ba6b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7.png"/><Relationship Id="rId4" Type="http://schemas.openxmlformats.org/officeDocument/2006/relationships/image" Target="../media/image10.png"/><Relationship Id="rId5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Condicionantes com Scratch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Leonardo Soares e Silva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situações utilizadas em condições no Scratch</a:t>
            </a:r>
            <a:endParaRPr/>
          </a:p>
        </p:txBody>
      </p:sp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729450" y="2362150"/>
            <a:ext cx="300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</a:t>
            </a:r>
            <a:r>
              <a:rPr lang="pt-BR"/>
              <a:t> a quantidade de vidas for menor que 1, então o jogo acabou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ENTÃO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apresentar mensagem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parar movimentaç</a:t>
            </a:r>
            <a:r>
              <a:rPr lang="pt-BR"/>
              <a:t>ões do jogo</a:t>
            </a:r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5650" y="1983875"/>
            <a:ext cx="33718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situações no Scratch</a:t>
            </a:r>
            <a:endParaRPr/>
          </a:p>
        </p:txBody>
      </p:sp>
      <p:sp>
        <p:nvSpPr>
          <p:cNvPr id="159" name="Google Shape;159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 ator tocar o outro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Selecionar o bloco de Sensores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Escolher o bloco</a:t>
            </a: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675" y="2314175"/>
            <a:ext cx="476250" cy="40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2675" y="2819500"/>
            <a:ext cx="2152650" cy="4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/>
          <p:nvPr/>
        </p:nvSpPr>
        <p:spPr>
          <a:xfrm>
            <a:off x="5538550" y="3238600"/>
            <a:ext cx="249300" cy="9021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5024200" y="4204250"/>
            <a:ext cx="144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Selecionar o ator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Breakout</a:t>
            </a:r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650" y="1853858"/>
            <a:ext cx="2321950" cy="250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05700" y="2415925"/>
            <a:ext cx="1638300" cy="192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2075" y="1152888"/>
            <a:ext cx="4629150" cy="320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5063" y="1571625"/>
            <a:ext cx="43338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7438" y="33338"/>
            <a:ext cx="4429125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050" y="1009650"/>
            <a:ext cx="4533900" cy="312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525" y="1609725"/>
            <a:ext cx="6076950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0206" y="0"/>
            <a:ext cx="484358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Movimentar a “raquete”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Movimentar a “raquete”</a:t>
            </a:r>
            <a:endParaRPr/>
          </a:p>
        </p:txBody>
      </p:sp>
      <p:sp>
        <p:nvSpPr>
          <p:cNvPr id="219" name="Google Shape;219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6050" y="666750"/>
            <a:ext cx="5276850" cy="381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Condicionante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ao programa adotar um comportamento SE uma determinada situaç</a:t>
            </a:r>
            <a:r>
              <a:rPr lang="pt-BR"/>
              <a:t>ão acontecer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aprendemos</a:t>
            </a:r>
            <a:endParaRPr/>
          </a:p>
        </p:txBody>
      </p:sp>
      <p:sp>
        <p:nvSpPr>
          <p:cNvPr id="226" name="Google Shape;226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Condicionais determinam quais instruç</a:t>
            </a:r>
            <a:r>
              <a:rPr lang="pt-BR"/>
              <a:t>ões serão executadas quando uma determinada situação acontecer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Caso a situação nunca aconteça, então as </a:t>
            </a:r>
            <a:r>
              <a:rPr lang="pt-BR"/>
              <a:t>instruções nunca serão executadas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Há diferentes situações que podem ser analisadas no Scratch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É possível combinar repetições com condicionantes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endParaRPr/>
          </a:p>
        </p:txBody>
      </p:sp>
      <p:sp>
        <p:nvSpPr>
          <p:cNvPr id="232" name="Google Shape;232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375" y="0"/>
            <a:ext cx="771525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Condicionante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Permite ao programa adotar um comportamento SE uma determinada situação acontecer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Uma condiç</a:t>
            </a:r>
            <a:r>
              <a:rPr lang="pt-BR"/>
              <a:t>ão é formada por uma </a:t>
            </a:r>
            <a:r>
              <a:rPr b="1" lang="pt-BR"/>
              <a:t>verificação</a:t>
            </a:r>
            <a:r>
              <a:rPr lang="pt-BR"/>
              <a:t> e </a:t>
            </a:r>
            <a:r>
              <a:rPr b="1" lang="pt-BR"/>
              <a:t>ação</a:t>
            </a:r>
            <a:endParaRPr b="1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Verificação: Sinal está vermelho?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pt-BR"/>
              <a:t>Ação: Então freie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 no Scratch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Clicar nos blocos de controle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Utilizar o bloco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7475" y="2571750"/>
            <a:ext cx="1143000" cy="79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/>
          <p:nvPr/>
        </p:nvSpPr>
        <p:spPr>
          <a:xfrm rot="-2045063">
            <a:off x="4509780" y="2251220"/>
            <a:ext cx="991411" cy="253447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5434225" y="1900850"/>
            <a:ext cx="17667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Definição da verificação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823125" y="2902050"/>
            <a:ext cx="611100" cy="2310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7" name="Google Shape;117;p17"/>
          <p:cNvSpPr txBox="1"/>
          <p:nvPr/>
        </p:nvSpPr>
        <p:spPr>
          <a:xfrm>
            <a:off x="5486975" y="2825100"/>
            <a:ext cx="1766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Definição da aç</a:t>
            </a:r>
            <a:r>
              <a:rPr lang="pt-BR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ão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17475" y="2008013"/>
            <a:ext cx="523875" cy="40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situaç</a:t>
            </a:r>
            <a:r>
              <a:rPr lang="pt-BR"/>
              <a:t>ões utilizadas em condições no Scratch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valor de uma vari</a:t>
            </a:r>
            <a:r>
              <a:rPr lang="pt-BR"/>
              <a:t>ável for igual, menor ou maior que outro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6423" y="2561350"/>
            <a:ext cx="1361975" cy="139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situações utilizadas em condições no Scratch</a:t>
            </a:r>
            <a:endParaRPr/>
          </a:p>
        </p:txBody>
      </p:sp>
      <p:pic>
        <p:nvPicPr>
          <p:cNvPr id="131" name="Google Shape;13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850" y="2114250"/>
            <a:ext cx="5019251" cy="282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362150"/>
            <a:ext cx="300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</a:t>
            </a:r>
            <a:r>
              <a:rPr lang="pt-BR"/>
              <a:t> a quantidade de vidas for menor que 1, ent</a:t>
            </a:r>
            <a:r>
              <a:rPr lang="pt-BR"/>
              <a:t>ão o jogo acabou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ENTÃO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apresentar mensagem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parar movimentações do jogo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situações utilizadas em condições no Scratch</a:t>
            </a:r>
            <a:endParaRPr/>
          </a:p>
        </p:txBody>
      </p:sp>
      <p:pic>
        <p:nvPicPr>
          <p:cNvPr id="138" name="Google Shape;13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4875" y="2162800"/>
            <a:ext cx="3343275" cy="200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0"/>
          <p:cNvSpPr txBox="1"/>
          <p:nvPr>
            <p:ph idx="1" type="body"/>
          </p:nvPr>
        </p:nvSpPr>
        <p:spPr>
          <a:xfrm>
            <a:off x="729450" y="2362150"/>
            <a:ext cx="300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/>
              <a:t>SE</a:t>
            </a:r>
            <a:r>
              <a:rPr lang="pt-BR"/>
              <a:t> a quantidade de vidas for menor que 1, então o jogo acabou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Exemplos de situações utilizadas em condições no Scratch</a:t>
            </a:r>
            <a:endParaRPr/>
          </a:p>
        </p:txBody>
      </p:sp>
      <p:sp>
        <p:nvSpPr>
          <p:cNvPr id="145" name="Google Shape;145;p21"/>
          <p:cNvSpPr txBox="1"/>
          <p:nvPr>
            <p:ph idx="1" type="body"/>
          </p:nvPr>
        </p:nvSpPr>
        <p:spPr>
          <a:xfrm>
            <a:off x="729450" y="2362150"/>
            <a:ext cx="30051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SE</a:t>
            </a:r>
            <a:r>
              <a:rPr lang="pt-BR"/>
              <a:t> a quantidade de vidas for menor que 1, então o jogo acabou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/>
              <a:t>ENTÃO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apresentar mensagem</a:t>
            </a:r>
            <a:endParaRPr/>
          </a:p>
        </p:txBody>
      </p:sp>
      <p:pic>
        <p:nvPicPr>
          <p:cNvPr id="146" name="Google Shape;14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8375" y="2035375"/>
            <a:ext cx="337185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