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50d22e2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50d22e2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50d22e27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50d22e2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50d22e27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50d22e2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50d22e2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50d22e2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50d22e2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50d22e2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6a6f18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6a6f18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6a6f18b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46a6f18b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46a6f18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46a6f18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46a6f18b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46a6f18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d3a166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d3a166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50d22e2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50d22e2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50d22e2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50d22e2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50d22e2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50d22e2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- Breakout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Reduzir vidas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850" y="2138038"/>
            <a:ext cx="45339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movimentação ao bater no tijolo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2299775"/>
            <a:ext cx="70008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Cenário de gameover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00" y="1853838"/>
            <a:ext cx="38385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Destruição dos blocos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Destruição dos blocos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59" y="0"/>
            <a:ext cx="53986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Breakout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175" y="1890600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https://tecnoblog.net/responde/como-jogar-atari-breakout-no-google-easter-egg/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</a:t>
            </a:r>
            <a:r>
              <a:rPr lang="pt-BR"/>
              <a:t>ão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Desenhar atores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Movimentar raquete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Movimentar bola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Destruição dos blocos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Controle de vidas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Controle de pontuação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Cenário de gameover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Desenho dos atores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50" y="2143125"/>
            <a:ext cx="18097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025" y="2656700"/>
            <a:ext cx="7048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013" y="3481850"/>
            <a:ext cx="58102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Movimentação da raquete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113" y="1790700"/>
            <a:ext cx="49434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variáveis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1747700" cy="12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263" y="1920625"/>
            <a:ext cx="41243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Reinício do jogo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300" y="2156163"/>
            <a:ext cx="4076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Movimentação da bola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275" y="1853850"/>
            <a:ext cx="5839800" cy="32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