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6a27ec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46a27ec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6a27ec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46a27ec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6a27ec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6a27ec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6a27ec7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6a27ec7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46a27ec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46a27ec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6a27ec7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6a27ec7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46a27ec7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46a27ec7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46a27ec7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46a27ec7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6a27ec7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46a27ec7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46a27ec7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46a27ec7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III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inicial para a nave (rocketship)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625" y="1942150"/>
            <a:ext cx="2648750" cy="29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inicial para a estaç</a:t>
            </a:r>
            <a:r>
              <a:rPr lang="pt-BR"/>
              <a:t>ão de pouso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488" y="2027600"/>
            <a:ext cx="2607025" cy="2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foguete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https://scratch.mit.edu/projects/735845722/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</a:t>
            </a:r>
            <a:r>
              <a:rPr lang="pt-BR"/>
              <a:t>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Desenho dos atores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Controle da nave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Movimento da estaç</a:t>
            </a:r>
            <a:r>
              <a:rPr lang="pt-BR"/>
              <a:t>ão de pouso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Situaç</a:t>
            </a:r>
            <a:r>
              <a:rPr lang="pt-BR"/>
              <a:t>ão de vitória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Situação de derrota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</a:t>
            </a:r>
            <a:r>
              <a:rPr lang="pt-BR"/>
              <a:t>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Coordenadas da nave </a:t>
            </a:r>
            <a:r>
              <a:rPr b="1" lang="pt-BR"/>
              <a:t>(x e y)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Posiç</a:t>
            </a:r>
            <a:r>
              <a:rPr lang="pt-BR"/>
              <a:t>ão inicial da nave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Coordenada da </a:t>
            </a:r>
            <a:r>
              <a:rPr lang="pt-BR"/>
              <a:t>estação de pouso</a:t>
            </a:r>
            <a:r>
              <a:rPr lang="pt-BR"/>
              <a:t> </a:t>
            </a:r>
            <a:r>
              <a:rPr b="1" lang="pt-BR"/>
              <a:t>(x) 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Posição inicial da estação de pouso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Posicionar a nave na posiç</a:t>
            </a:r>
            <a:r>
              <a:rPr lang="pt-BR"/>
              <a:t>ão inicial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Posicionar a estação de pouso na posição inicial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Mover a nave para baixo automaticamente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Mover a </a:t>
            </a:r>
            <a:r>
              <a:rPr lang="pt-BR"/>
              <a:t>estação de pouso</a:t>
            </a:r>
            <a:r>
              <a:rPr lang="pt-BR"/>
              <a:t> automaticamente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Verificar se o jogo acabou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coordenadas x e y da nave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coordenada x da </a:t>
            </a:r>
            <a:r>
              <a:rPr lang="pt-BR"/>
              <a:t>estação de pouso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Condicionantes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Nave tocar na </a:t>
            </a:r>
            <a:r>
              <a:rPr lang="pt-BR"/>
              <a:t>estação de pouso</a:t>
            </a:r>
            <a:r>
              <a:rPr lang="pt-BR"/>
              <a:t> (vit</a:t>
            </a:r>
            <a:r>
              <a:rPr lang="pt-BR"/>
              <a:t>ória)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E</a:t>
            </a:r>
            <a:r>
              <a:rPr lang="pt-BR"/>
              <a:t>stação de pouso chegar no limite da tela (derrota)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de base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/>
              <a:t>Desenho dos atores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Controle da nave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Movimento da estação de pouso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Situação de vitória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Situação de derrota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453" y="1319675"/>
            <a:ext cx="2546800" cy="1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