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c4f5b2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c4f5b2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51ad34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51ad34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IV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Qual a decomposição do seu jogo?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cada uma dessas partes, há como decompor ainda mais?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