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ddc6dace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ddc6dace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55899ce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55899ce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5365513c6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5365513c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365513c6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5365513c6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365513c6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5365513c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365513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5365513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5365513c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5365513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5365513c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5365513c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- variáveis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Recapitulando…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O que são variáveis?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Por que utilizamos em nossos programas?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Quais as partes de uma variável?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Qual a sintaxe de uma variável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Quais tipos de variáveis existem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Identifiquem as vari</a:t>
            </a:r>
            <a:r>
              <a:rPr lang="pt-BR"/>
              <a:t>áveis nos seguintes problemas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/>
              <a:t>Você tem um termômetro em casa e precisa controlar a temperatura de um cômodo. O ventilador é ligado quando a temperatura excede 30 graus e desliga quando a temperatura é inferior a 25 graus.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/>
              <a:t>Você está planejando uma viagem de carro e precisa calcular o tempo de chegada, sabendo a distância e a velocidade média do veículo.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/>
              <a:t>Você vai viajar de carro e precisa saber quanto de combustível vai consumir. O carro faz 12 km por litro e a distância até o destino é de 240 km.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/>
              <a:t> Uma loja oferece um desconto de 20% em um produto, e você quer calcular quanto vai pagar por um item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/>
              <a:t>Você e seus amigos foram a um restaurante e agora precisam dividir a conta. 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 = 10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b = 3.14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c = a + b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6" name="Google Shape;136;p21"/>
          <p:cNvSpPr txBox="1"/>
          <p:nvPr/>
        </p:nvSpPr>
        <p:spPr>
          <a:xfrm>
            <a:off x="729448" y="3699198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Qual o tipo retornado em c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