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58a432a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58a432a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58a432a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58a432a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558a432a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558a432a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558a432a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558a432a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558a432a9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558a432a9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a87a1bac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a87a1bac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a87a1ba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a87a1ba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a87a1ba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a87a1ba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a87a1ba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a87a1ba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a87a1ba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a87a1ba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58a432a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58a432a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558a432a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558a432a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558a432a9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558a432a9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558a432a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558a432a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558a432a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558a432a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58a432a9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558a432a9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a87a1b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a87a1b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58a432a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58a432a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a87a1ba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a87a1ba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58a432a9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558a432a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55bc74a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55bc74a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58a432a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58a432a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a87a1ba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a87a1ba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558a432a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558a432a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a87a1ba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a87a1ba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558a432a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558a432a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58a432a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58a432a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58a432a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58a432a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58a432a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58a432a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558a432a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558a432a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58a432a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58a432a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558a432a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558a432a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de dados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saídas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675" y="1017725"/>
            <a:ext cx="4062050" cy="2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saídas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675" y="1017725"/>
            <a:ext cx="4062050" cy="26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699" y="2636175"/>
            <a:ext cx="3217801" cy="2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saídas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675" y="1017725"/>
            <a:ext cx="4062050" cy="26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699" y="2636175"/>
            <a:ext cx="3217801" cy="26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545" y="1689808"/>
            <a:ext cx="2468125" cy="2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nome = input()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apresentar uma sa</a:t>
            </a:r>
            <a:r>
              <a:rPr lang="pt-BR"/>
              <a:t>ída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nome = input()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print(nome)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apresentar uma saída com texto e variável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nome = input()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print("Olá, ", nome)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apresentar uma saída com texto e variável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nome = input()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print("Olá, "+nome)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incorreto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</a:t>
            </a:r>
            <a:r>
              <a:rPr lang="pt-BR" sz="3000"/>
              <a:t>= int( input() 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print("Sua idade é, "+</a:t>
            </a:r>
            <a:r>
              <a:rPr lang="pt-BR" sz="3000"/>
              <a:t>idade</a:t>
            </a:r>
            <a:r>
              <a:rPr lang="pt-BR" sz="3000"/>
              <a:t>)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correto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idade= int( input() 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print("Sua idade é, ", idade)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correto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idade= int( input() 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print(f"Sua idade é, {idade}”)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agora vimos...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6.5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notaDois = 7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Variaç</a:t>
            </a:r>
            <a:r>
              <a:rPr lang="pt-BR"/>
              <a:t>ão no uso do input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nome = input(“Digite o seu nome”)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input funciona na pr</a:t>
            </a:r>
            <a:r>
              <a:rPr lang="pt-BR"/>
              <a:t>ática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37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nome 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comida_preferida = “pizza”</a:t>
            </a:r>
            <a:endParaRPr sz="2000"/>
          </a:p>
        </p:txBody>
      </p:sp>
      <p:sp>
        <p:nvSpPr>
          <p:cNvPr id="221" name="Google Shape;221;p33"/>
          <p:cNvSpPr/>
          <p:nvPr/>
        </p:nvSpPr>
        <p:spPr>
          <a:xfrm>
            <a:off x="3889700" y="2121625"/>
            <a:ext cx="2151300" cy="32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input funciona na prática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37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nome 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comida_preferida = “pizza”</a:t>
            </a:r>
            <a:endParaRPr sz="2000"/>
          </a:p>
        </p:txBody>
      </p:sp>
      <p:sp>
        <p:nvSpPr>
          <p:cNvPr id="228" name="Google Shape;228;p34"/>
          <p:cNvSpPr/>
          <p:nvPr/>
        </p:nvSpPr>
        <p:spPr>
          <a:xfrm>
            <a:off x="3875450" y="2634550"/>
            <a:ext cx="2151300" cy="32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input funciona na prática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37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nome 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comida_preferida = “pizza”</a:t>
            </a:r>
            <a:endParaRPr sz="2000"/>
          </a:p>
        </p:txBody>
      </p:sp>
      <p:sp>
        <p:nvSpPr>
          <p:cNvPr id="235" name="Google Shape;235;p35"/>
          <p:cNvSpPr/>
          <p:nvPr/>
        </p:nvSpPr>
        <p:spPr>
          <a:xfrm>
            <a:off x="3875450" y="2634550"/>
            <a:ext cx="2151300" cy="32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5"/>
          <p:cNvSpPr/>
          <p:nvPr/>
        </p:nvSpPr>
        <p:spPr>
          <a:xfrm flipH="1">
            <a:off x="1253850" y="2491204"/>
            <a:ext cx="840600" cy="2565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4488100" y="3348250"/>
            <a:ext cx="3846900" cy="13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conteúdo digitado pelo usuário será guardado como uma String na variável nome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input funciona na prática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37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nome 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comida_preferida = “pizza”</a:t>
            </a:r>
            <a:endParaRPr sz="2000"/>
          </a:p>
        </p:txBody>
      </p:sp>
      <p:sp>
        <p:nvSpPr>
          <p:cNvPr id="244" name="Google Shape;244;p36"/>
          <p:cNvSpPr/>
          <p:nvPr/>
        </p:nvSpPr>
        <p:spPr>
          <a:xfrm>
            <a:off x="3896825" y="3147475"/>
            <a:ext cx="2151300" cy="32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input funciona na prática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37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nome 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comida_preferida =input()</a:t>
            </a:r>
            <a:endParaRPr sz="2000"/>
          </a:p>
        </p:txBody>
      </p:sp>
      <p:sp>
        <p:nvSpPr>
          <p:cNvPr id="251" name="Google Shape;251;p37"/>
          <p:cNvSpPr/>
          <p:nvPr/>
        </p:nvSpPr>
        <p:spPr>
          <a:xfrm>
            <a:off x="3896825" y="3147475"/>
            <a:ext cx="2151300" cy="32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Considere este exemplo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idade  = idade + 1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/>
          <p:nvPr/>
        </p:nvSpPr>
        <p:spPr>
          <a:xfrm>
            <a:off x="545525" y="2562000"/>
            <a:ext cx="2425500" cy="1130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Considere este exemplo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idade  = idade + 1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idade += 1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Considere este exemplo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idade += 1</a:t>
            </a:r>
            <a:endParaRPr sz="2000"/>
          </a:p>
        </p:txBody>
      </p:sp>
      <p:sp>
        <p:nvSpPr>
          <p:cNvPr id="271" name="Google Shape;271;p40"/>
          <p:cNvSpPr/>
          <p:nvPr/>
        </p:nvSpPr>
        <p:spPr>
          <a:xfrm>
            <a:off x="1353550" y="3191525"/>
            <a:ext cx="370500" cy="1239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2920825" y="3341150"/>
            <a:ext cx="61407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Traceback (most recent call last):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File "&lt;stdin&gt;", line 1, in &lt;module&gt;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TypeError: can only concatenate str (not "int") to str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Considere este exemplo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 = input()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idade_numerica = int( idade 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idade_numerica = idade_numerica  + 1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</a:t>
            </a:r>
            <a:r>
              <a:rPr lang="pt-BR"/>
              <a:t>á algum problema?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Considere este exemplo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 = int( input() 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idade += 1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</a:t>
            </a:r>
            <a:r>
              <a:rPr lang="pt-BR"/>
              <a:t>ão de tipos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float()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str()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boolean()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boleanos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lampada = True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/>
              <a:t>cinema = False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pr</a:t>
            </a:r>
            <a:r>
              <a:rPr lang="pt-BR"/>
              <a:t>ático</a:t>
            </a:r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idade_string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idade_inteiro = int( idade_string 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 vari</a:t>
            </a:r>
            <a:r>
              <a:rPr lang="pt-BR"/>
              <a:t>áveis não mudam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 de funcionamento de um algoritmo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650" y="1990700"/>
            <a:ext cx="3996700" cy="1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Entradas representam a forma como inserimos dados no computador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Saída como a informação é apresentada ao usuário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entradas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" y="771025"/>
            <a:ext cx="3944425" cy="29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entradas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" y="771025"/>
            <a:ext cx="3944425" cy="29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875" y="2699375"/>
            <a:ext cx="2444125" cy="2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entradas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" y="771025"/>
            <a:ext cx="3944425" cy="29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875" y="2699375"/>
            <a:ext cx="2444125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075" y="1916850"/>
            <a:ext cx="2817550" cy="2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