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55b51d7f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55b51d7f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55b51d7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55b51d7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55b51d7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55b51d7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55956be1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55956be1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55956be1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55956be1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5956be1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55956be1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55956be1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55956be1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55b51d7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55b51d7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5956be1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55956be1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5956be1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55956be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5b51d7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5b51d7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5b97aa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5b97aa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55956be1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55956be1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a88ac9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a88ac9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55956be1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55956be1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55956be1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55956be1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55956be1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55956be1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5956be1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55956be1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ba12af0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ba12af0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55956be1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55956be1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ba12af0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ba12af0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5b51d7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5b51d7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b9edb6e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b9edb6e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b9edb6e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b9edb6e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b9edb6e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b9edb6e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5b51d7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5b51d7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5b51d7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5b51d7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5b51d7f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5b51d7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5b51d7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55b51d7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5b51d7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55b51d7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55b51d7f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55b51d7f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guiadas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variavel = input()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converter dados de um tipo para outro?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converter dados de um tipo para outro?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float()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str()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bool()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</a:t>
            </a:r>
            <a:r>
              <a:rPr lang="pt-BR"/>
              <a:t>álise de algoritmos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6938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= 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 = 10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 = b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 = a + 2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print("a:", a)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print("b:", b)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7650" y="1679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x = 8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y = 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x = x + 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y = x - 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x = x - 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print("x:", x)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print("y:", y)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2002850" y="454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 = 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q = 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r = 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 = p + q + 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q = p - q - 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r = p - q - 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print("p:", p)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print("q:", q)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print("r:", r)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1641325" y="606250"/>
            <a:ext cx="76887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nome = "Alice"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sobrenome = "Silva"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nome_completo = nome + " " + sobrenome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sobrenome = "Souza"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nome = sobrenome + " " + nome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print("nome:", nome)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print("sobrenome:", sobrenome)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/>
              <a:t>print("nome_completo:", nome_completo)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= float(input("Digite o primeiro número: "))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 = float(input("Digite o segundo número: "))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c = float(input("Digite o terceiro número: "))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media = (a + b + c) / 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print("A média dos três números é:", media)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largura = float(input("Digite a largura do retângulo: "))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altura = float(input("Digite a altura do retângulo: "))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area = largura * altura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print("A área do retângulo é:", area)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</a:t>
            </a:r>
            <a:r>
              <a:rPr lang="pt-BR"/>
              <a:t>ão de sintaxe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https://create.kahoot.it/details/48320a91-98fc-41a2-a545-fc139ff9f339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Converter de metros para cent</a:t>
            </a:r>
            <a:r>
              <a:rPr lang="pt-BR"/>
              <a:t>ímetros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Conceitos trabalhados: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Operações matemáticas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metros = float( input() 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centimetros = metros * 100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print(f”O tamanho em centimetros é: {</a:t>
            </a:r>
            <a:r>
              <a:rPr lang="pt-BR" sz="2400"/>
              <a:t>centimetros </a:t>
            </a:r>
            <a:r>
              <a:rPr lang="pt-BR" sz="2400"/>
              <a:t>}”)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Converter de metros para centímetros (com input)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Conceitos trabalhados: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Variáveis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Operações matemáticas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entrada e sa</a:t>
            </a:r>
            <a:r>
              <a:rPr lang="pt-BR"/>
              <a:t>ída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</a:t>
            </a:r>
            <a:r>
              <a:rPr lang="pt-BR"/>
              <a:t>ão de strings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Dada a variável nome, idade e cidade, exiba uma frase completa que diga: “Meu nome é [nome], tenho [idade] anos e moro em [cidade]”.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Concatenação de strings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nome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cidade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idade = input()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print(f"Meu nome é {nome}, tenho {idade} anos e moro em {cidade}")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guiada 01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642950" y="2078875"/>
            <a:ext cx="777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2095"/>
              <a:t>Calculadora de idade</a:t>
            </a:r>
            <a:endParaRPr b="1" sz="20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t-BR" sz="2095"/>
              <a:t>Objetivo</a:t>
            </a:r>
            <a:r>
              <a:rPr lang="pt-BR" sz="2095"/>
              <a:t>: Aplicar operações matemáticas e entradas do usuário.</a:t>
            </a:r>
            <a:endParaRPr sz="20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t-BR" sz="2095"/>
              <a:t>Descrição</a:t>
            </a:r>
            <a:r>
              <a:rPr lang="pt-BR" sz="2095"/>
              <a:t>: Crie um programa que pergunte o ano de nascimento do usuário e calcule sua idade atual.</a:t>
            </a:r>
            <a:endParaRPr sz="20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t-BR" sz="2095"/>
              <a:t>Dica</a:t>
            </a:r>
            <a:r>
              <a:rPr lang="pt-BR" sz="2095"/>
              <a:t>: Utilize input() para receber o ano de nascimento e int() para converter a entrada para um número inteiro.</a:t>
            </a:r>
            <a:endParaRPr sz="20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209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ano_nascimento = int(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idade = 2025 - ano_nascimento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print(f"Sua idade é {idade}")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guiada 02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Cálculo de salário</a:t>
            </a:r>
            <a:endParaRPr b="1"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/>
              <a:t>Objetivo</a:t>
            </a:r>
            <a:r>
              <a:rPr lang="pt-BR" sz="2000"/>
              <a:t>: Compreender como calcular e manipular variáveis numéricas.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/>
              <a:t>Descrição</a:t>
            </a:r>
            <a:r>
              <a:rPr lang="pt-BR" sz="2000"/>
              <a:t>: Crie um programa que pergunte ao usuário o salário por hora e o número de horas trabalhadas em um mês. O programa deve calcular e exibir o salário total no final do mês.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salario_hora = float(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horas_trabalhadas = float( input()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salario_total = salario_hora * horas_trabalhadas *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print(f"Seu salário é {salario_total}")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sintaxe para declarar uma vari</a:t>
            </a:r>
            <a:r>
              <a:rPr lang="pt-BR"/>
              <a:t>ável?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guiada 03</a:t>
            </a:r>
            <a:endParaRPr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Você está planejando uma viagem de carro e precisa calcular o tempo de chegada, sabendo a distância e a velocidade média do veículo.</a:t>
            </a:r>
            <a:endParaRPr sz="2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guiada 04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Você vai viajar de carro e precisa saber quanto de combustível vai consumir. Pergunte quantos Km/l o veículo faz e a distância a ser percorrida.</a:t>
            </a:r>
            <a:endParaRPr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Prática guiada 05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 Uma loja oferece um desconto de 20% em um produto, e você quer calcular quanto vai pagar por um item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sintaxe para declarar uma variável?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nome-variavel = valor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valores uma vari</a:t>
            </a:r>
            <a:r>
              <a:rPr lang="pt-BR"/>
              <a:t>ável pode assumir?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valores uma variável pode assumir?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inteiros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números com casas decimais (float)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textos (string)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verdadeiro ou falso (booleano)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atribuir </a:t>
            </a:r>
            <a:r>
              <a:rPr lang="pt-BR"/>
              <a:t>à uma variável o valor de outra?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atribuir à uma variável o valor de outra?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variavel_um = 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variavel_dois = variavel_um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