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4db38b0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4db38b0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4db38b0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4db38b0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4db38b0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4db38b0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4db38b0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4db38b0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4db38b0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4db38b0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ba4425b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ba4425b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c961851e59fb6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c961851e59fb6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c961851e59fb6b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c961851e59fb6b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c961851e59fb6b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c961851e59fb6b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c961851e59fb6b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c961851e59fb6b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c961851e59fb6b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c961851e59fb6b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ba4425b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ba4425b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a1a543d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a1a543d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4db38b0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4db38b0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06600" y="1372500"/>
            <a:ext cx="84204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Condições - Parte 02</a:t>
            </a:r>
            <a:endParaRPr sz="5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essa condição produz?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= 10</a:t>
            </a:r>
            <a:br>
              <a:rPr lang="pt-BR" sz="2000"/>
            </a:br>
            <a:r>
              <a:rPr lang="pt-BR" sz="2000"/>
              <a:t>if a == 5:</a:t>
            </a:r>
            <a:br>
              <a:rPr lang="pt-BR" sz="2000"/>
            </a:br>
            <a:r>
              <a:rPr lang="pt-BR" sz="2000"/>
              <a:t>	a = a/2</a:t>
            </a:r>
            <a:br>
              <a:rPr lang="pt-BR" sz="2000"/>
            </a:br>
            <a:r>
              <a:rPr lang="pt-BR" sz="2000"/>
              <a:t>else:</a:t>
            </a:r>
            <a:br>
              <a:rPr lang="pt-BR" sz="2000"/>
            </a:br>
            <a:r>
              <a:rPr lang="pt-BR" sz="2000"/>
              <a:t>	a = a*2</a:t>
            </a:r>
            <a:br>
              <a:rPr lang="pt-BR" sz="2000"/>
            </a:br>
            <a:r>
              <a:rPr lang="pt-BR" sz="2000"/>
              <a:t>print(a)</a:t>
            </a:r>
            <a:br>
              <a:rPr lang="pt-BR" sz="2000"/>
            </a:b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essa condição produz?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if a == 20:</a:t>
            </a:r>
            <a:br>
              <a:rPr lang="pt-BR" sz="2000"/>
            </a:br>
            <a:r>
              <a:rPr lang="pt-BR" sz="2000"/>
              <a:t>	a = a/2</a:t>
            </a:r>
            <a:br>
              <a:rPr lang="pt-BR" sz="2000"/>
            </a:br>
            <a:r>
              <a:rPr lang="pt-BR" sz="2000"/>
              <a:t>else</a:t>
            </a:r>
            <a:br>
              <a:rPr lang="pt-BR" sz="2000"/>
            </a:br>
            <a:r>
              <a:rPr lang="pt-BR" sz="2000"/>
              <a:t>	a = a*2</a:t>
            </a:r>
            <a:br>
              <a:rPr lang="pt-BR" sz="2000"/>
            </a:br>
            <a:r>
              <a:rPr lang="pt-BR" sz="2000"/>
              <a:t>print(a)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dificuldades encontradas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Esquecer o :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Exemplo</a:t>
            </a:r>
            <a:r>
              <a:rPr lang="pt-BR" sz="3000"/>
              <a:t>: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if ladoUm == ladoDois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000"/>
              <a:t>Correto</a:t>
            </a:r>
            <a:r>
              <a:rPr lang="pt-BR" sz="3000"/>
              <a:t>: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if ladoUm == ladoDois: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Comparar variáveis e/ou valores com =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Exemplo</a:t>
            </a:r>
            <a:r>
              <a:rPr lang="pt-BR" sz="3000"/>
              <a:t>: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if ladoUm = ladoDois: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000"/>
              <a:t>Correto</a:t>
            </a:r>
            <a:r>
              <a:rPr lang="pt-BR" sz="3000"/>
              <a:t>: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if ladoUm == ladoDois: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Condição no else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000"/>
              <a:t>if a == 20:</a:t>
            </a:r>
            <a:br>
              <a:rPr lang="pt-BR" sz="2000"/>
            </a:br>
            <a:r>
              <a:rPr lang="pt-BR" sz="2000"/>
              <a:t>	a = a/2</a:t>
            </a:r>
            <a:br>
              <a:rPr lang="pt-BR" sz="2000"/>
            </a:br>
            <a:r>
              <a:rPr lang="pt-BR" sz="2000"/>
              <a:t>else if == 15:</a:t>
            </a:r>
            <a:br>
              <a:rPr lang="pt-BR" sz="2000"/>
            </a:br>
            <a:r>
              <a:rPr lang="pt-BR" sz="2000"/>
              <a:t>	a = a*2</a:t>
            </a:r>
            <a:br>
              <a:rPr lang="pt-BR" sz="2000"/>
            </a:br>
            <a:r>
              <a:rPr lang="pt-BR" sz="2000"/>
              <a:t>print(a)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Sabemos como representar </a:t>
            </a:r>
            <a:r>
              <a:rPr lang="pt-BR"/>
              <a:t>variáveis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Idade = 31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Nome = “</a:t>
            </a:r>
            <a:r>
              <a:rPr lang="pt-BR"/>
              <a:t>Leonardo”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Altura = 1.75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Peso = 75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IMC = peso/(altura*altura)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Podemos agora usar condicionais - recapitulando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39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Usadas para </a:t>
            </a:r>
            <a:r>
              <a:rPr lang="pt-BR" sz="3000"/>
              <a:t>verificar se uma situação é verdadeira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 condicionais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Usadas para verificar se uma situação é verdadeira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Se eu tiver dinheiro </a:t>
            </a:r>
            <a:r>
              <a:rPr lang="pt-BR" sz="3000"/>
              <a:t>então vou ao cinema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</a:t>
            </a:r>
            <a:r>
              <a:rPr lang="pt-BR"/>
              <a:t>uma condição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if </a:t>
            </a:r>
            <a:r>
              <a:rPr lang="pt-BR" sz="3000"/>
              <a:t>&lt; comparação &gt;</a:t>
            </a:r>
            <a:r>
              <a:rPr b="1" lang="pt-BR" sz="3000"/>
              <a:t>: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    </a:t>
            </a:r>
            <a:r>
              <a:rPr lang="pt-BR" sz="2000"/>
              <a:t>Instruções de programação que serão executadas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no Python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Sabendo que a nota para passar é 7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300"/>
              <a:t>Código</a:t>
            </a:r>
            <a:r>
              <a:rPr lang="pt-BR" sz="2300"/>
              <a:t>: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media = float( input() )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if media &gt;= 7:</a:t>
            </a:r>
            <a:endParaRPr sz="2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print(“Aprovado”)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else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Continuação exemplo do cinema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99375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Sabendo que a nota para passar é 7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800"/>
              <a:t>Código</a:t>
            </a:r>
            <a:r>
              <a:rPr lang="pt-BR" sz="1800"/>
              <a:t>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media = float( input() 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if media &gt;= 7:</a:t>
            </a:r>
            <a:endParaRPr sz="18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print(“Aprovado”)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else: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   	print(“Reprovado”)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essa condição produz?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175"/>
              <a:t>idade = 18</a:t>
            </a:r>
            <a:endParaRPr sz="21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2175"/>
              <a:t>if idade &gt;= 18:</a:t>
            </a:r>
            <a:endParaRPr sz="217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2175"/>
              <a:t>print(“pode fazer a prova do detran”)</a:t>
            </a:r>
            <a:endParaRPr sz="21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2175"/>
              <a:t>else:</a:t>
            </a:r>
            <a:endParaRPr sz="217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2175"/>
              <a:t>print(“não pode fazer a prova”)</a:t>
            </a:r>
            <a:endParaRPr sz="21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217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