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efd542d1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efd542d1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efd542d1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efd542d1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efd542d1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efd542d1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3ef0ff5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3ef0ff5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3ef0ff5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3ef0ff5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3ef0ff5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3ef0ff5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3ef0ff5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3ef0ff5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efd542d1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efd542d1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c3d1fbfc0fec83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c3d1fbfc0fec83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efd542d1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8efd542d1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efd542d1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efd542d1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efd542d1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efd542d1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efd542d1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efd542d1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efd542d1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efd542d1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f3dfe29d75fd26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4f3dfe29d75fd26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efd542d1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efd542d1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efd542d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efd542d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efd542d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efd542d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efd542d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efd542d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programação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Leonardo soares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esta instrução faz?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</a:t>
            </a:r>
            <a:r>
              <a:rPr lang="pt-BR"/>
              <a:t> = 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print(x)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esta instrução faz?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texto = input()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esta instrução faz?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input()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- Condições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01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Visualização de um perfil no Instagram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02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Solicitar um carro no Uber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03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Realizar uma compra em um e-commerce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esta instrução faz?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texto = </a:t>
            </a:r>
            <a:r>
              <a:rPr lang="pt-BR"/>
              <a:t>input()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if texto == “Leonardo”: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   print(“Oi, professor”)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esta instrução faz?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texto = input()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if texto =  “Leonardo”: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   print(“Oi, professor”)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esta instrução faz?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 =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if x &gt; 2: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print(“Entrou aqui”)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else: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   print(“Entrou aqui2”)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esta instrução faz?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 =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y =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z =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x = 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esta instrução faz?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texto = input()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if texto == “Leonardo”: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print(“Oi, professor”)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else: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   print(“Oi, aluno”)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esta instrução faz?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 =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y =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z =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x = 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esta instrução faz?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 =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y =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z = 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esta instrução faz?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print(“Aula de lógica”)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esta instrução faz?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print()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esta instrução faz?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texto</a:t>
            </a:r>
            <a:r>
              <a:rPr lang="pt-BR"/>
              <a:t> = “Aula de lógica”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print(</a:t>
            </a:r>
            <a:r>
              <a:rPr lang="pt-BR"/>
              <a:t>texto</a:t>
            </a:r>
            <a:r>
              <a:rPr lang="pt-BR"/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esta instrução faz?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 =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print(“x”)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esta instrução faz?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 =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print(x)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