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88aa00bc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88aa00bc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4f484ec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4f484ec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4f484ec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4f484ec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a1b273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5a1b273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a1b273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5a1b273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a1b273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5a1b273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5a1b273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5a1b273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5a1b2732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5a1b2732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5a1b2732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5a1b2732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5a1b2732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5a1b2732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a1b273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a1b273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5a1b2732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5a1b2732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5a1b273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5a1b273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5a1b2732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5a1b2732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5a1b2732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5a1b2732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5a1b2732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5a1b2732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5a1b2732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5a1b2732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5a1b2732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5a1b2732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5a1b2732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5a1b2732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5a1b2732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5a1b2732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5a1b2732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5a1b2732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88aa00bc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88aa00bc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5a1b2732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d5a1b2732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5a1b2732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5a1b2732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5a1b2732d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5a1b2732d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5a1b2732d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d5a1b2732d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d5a1b2732d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d5a1b2732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5a1b2732d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d5a1b2732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4f484ec2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4f484ec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88aa00bc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88aa00bc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4f484e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4f484e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88aa00bc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88aa00bc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88aa00bc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88aa00bc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88aa00bc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88aa00bc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88aa00bc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88aa00bc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 com 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Repetição com for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7650" y="2221175"/>
            <a:ext cx="76887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print(“Olá”)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Repetição com for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7650" y="2221175"/>
            <a:ext cx="76887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 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nota_leitura = float( input()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nota += nota_leitura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Repetição com for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7650" y="2221175"/>
            <a:ext cx="76887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 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nota_leitura = float( input()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nota += nota_leitura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4390850" y="3062650"/>
            <a:ext cx="542100" cy="860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061750" y="3123650"/>
            <a:ext cx="390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Escopo da repetição</a:t>
            </a:r>
            <a:endParaRPr b="1"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funcionamento da repetiç</a:t>
            </a:r>
            <a:r>
              <a:rPr lang="pt-BR"/>
              <a:t>ão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print(“Olá”)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2242225" y="20774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2242225" y="20774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6447275" y="1310950"/>
            <a:ext cx="2493000" cy="30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6597725" y="1683450"/>
            <a:ext cx="2149200" cy="6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6478550" y="1284900"/>
            <a:ext cx="1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6628638" y="3232775"/>
            <a:ext cx="2149200" cy="644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6509474" y="2834225"/>
            <a:ext cx="223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do computador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2292375" y="25717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6447275" y="1310950"/>
            <a:ext cx="2493000" cy="30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6597725" y="1683450"/>
            <a:ext cx="2149200" cy="6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7070525" y="1626175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contador = 0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6478550" y="1284900"/>
            <a:ext cx="1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6628638" y="3232775"/>
            <a:ext cx="2149200" cy="644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6509474" y="2834225"/>
            <a:ext cx="223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do computador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2292375" y="25717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6447275" y="1310950"/>
            <a:ext cx="2493000" cy="30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6597725" y="1683450"/>
            <a:ext cx="2149200" cy="6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7080000" y="1683450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contador = 1</a:t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6478550" y="1284900"/>
            <a:ext cx="1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6628650" y="3232775"/>
            <a:ext cx="2149200" cy="109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6509474" y="2834225"/>
            <a:ext cx="223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do computador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6666450" y="3232775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</a:t>
            </a:r>
            <a:r>
              <a:rPr lang="pt-BR"/>
              <a:t>ões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524" y="1063325"/>
            <a:ext cx="4906275" cy="36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2299525" y="20845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6447275" y="1310950"/>
            <a:ext cx="2493000" cy="30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6597725" y="1683450"/>
            <a:ext cx="2149200" cy="6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7080000" y="1683450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contador = 1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6478550" y="1284900"/>
            <a:ext cx="1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6628650" y="3232775"/>
            <a:ext cx="2149200" cy="109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6509474" y="2834225"/>
            <a:ext cx="223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do computador</a:t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6666450" y="3232775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2299525" y="20845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6447275" y="1310950"/>
            <a:ext cx="2493000" cy="30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6597725" y="1683450"/>
            <a:ext cx="2149200" cy="6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 txBox="1"/>
          <p:nvPr/>
        </p:nvSpPr>
        <p:spPr>
          <a:xfrm>
            <a:off x="7080000" y="1683450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contador = 2</a:t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6478550" y="1284900"/>
            <a:ext cx="1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246" name="Google Shape;246;p33"/>
          <p:cNvSpPr/>
          <p:nvPr/>
        </p:nvSpPr>
        <p:spPr>
          <a:xfrm>
            <a:off x="6628650" y="3232775"/>
            <a:ext cx="2149200" cy="109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6509474" y="2834225"/>
            <a:ext cx="223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do computador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6666450" y="3232775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2285200" y="25717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6447275" y="1310950"/>
            <a:ext cx="2493000" cy="30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6597725" y="1683450"/>
            <a:ext cx="2149200" cy="6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7080000" y="1683450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contador = 2</a:t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6478550" y="1284900"/>
            <a:ext cx="1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6628650" y="3232775"/>
            <a:ext cx="2149200" cy="109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6509474" y="2834225"/>
            <a:ext cx="223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do computador</a:t>
            </a:r>
            <a:endParaRPr/>
          </a:p>
        </p:txBody>
      </p:sp>
      <p:sp>
        <p:nvSpPr>
          <p:cNvPr id="262" name="Google Shape;262;p34"/>
          <p:cNvSpPr txBox="1"/>
          <p:nvPr/>
        </p:nvSpPr>
        <p:spPr>
          <a:xfrm>
            <a:off x="6666450" y="3232775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2285200" y="25717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6447275" y="1310950"/>
            <a:ext cx="2493000" cy="30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6597725" y="1683450"/>
            <a:ext cx="2149200" cy="6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7080000" y="1683450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contador = 2</a:t>
            </a:r>
            <a:endParaRPr/>
          </a:p>
        </p:txBody>
      </p:sp>
      <p:sp>
        <p:nvSpPr>
          <p:cNvPr id="273" name="Google Shape;273;p35"/>
          <p:cNvSpPr txBox="1"/>
          <p:nvPr/>
        </p:nvSpPr>
        <p:spPr>
          <a:xfrm>
            <a:off x="6478550" y="1284900"/>
            <a:ext cx="1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6628650" y="3232775"/>
            <a:ext cx="2149200" cy="109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6509474" y="2834225"/>
            <a:ext cx="223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do computador</a:t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6666450" y="3232775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2299525" y="20845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6447275" y="1310950"/>
            <a:ext cx="2493000" cy="30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6597725" y="1683450"/>
            <a:ext cx="2149200" cy="6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7080000" y="1683450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contador = 2</a:t>
            </a:r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6478550" y="1284900"/>
            <a:ext cx="1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6628650" y="3232775"/>
            <a:ext cx="2149200" cy="109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6509474" y="2834225"/>
            <a:ext cx="223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do computador</a:t>
            </a:r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6666450" y="3232775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2299525" y="20845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6447275" y="1310950"/>
            <a:ext cx="2493000" cy="30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6597725" y="1683450"/>
            <a:ext cx="2149200" cy="6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7080000" y="1683450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contador = 3</a:t>
            </a:r>
            <a:endParaRPr/>
          </a:p>
        </p:txBody>
      </p:sp>
      <p:sp>
        <p:nvSpPr>
          <p:cNvPr id="301" name="Google Shape;301;p37"/>
          <p:cNvSpPr txBox="1"/>
          <p:nvPr/>
        </p:nvSpPr>
        <p:spPr>
          <a:xfrm>
            <a:off x="6478550" y="1284900"/>
            <a:ext cx="1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6628650" y="3232775"/>
            <a:ext cx="2149200" cy="109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"/>
          <p:cNvSpPr txBox="1"/>
          <p:nvPr/>
        </p:nvSpPr>
        <p:spPr>
          <a:xfrm>
            <a:off x="6509474" y="2834225"/>
            <a:ext cx="223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do computador</a:t>
            </a:r>
            <a:endParaRPr/>
          </a:p>
        </p:txBody>
      </p:sp>
      <p:sp>
        <p:nvSpPr>
          <p:cNvPr id="304" name="Google Shape;304;p37"/>
          <p:cNvSpPr txBox="1"/>
          <p:nvPr/>
        </p:nvSpPr>
        <p:spPr>
          <a:xfrm>
            <a:off x="6666450" y="3232775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299525" y="25717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6447275" y="1310950"/>
            <a:ext cx="2493000" cy="30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6597725" y="1683450"/>
            <a:ext cx="2149200" cy="6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 txBox="1"/>
          <p:nvPr/>
        </p:nvSpPr>
        <p:spPr>
          <a:xfrm>
            <a:off x="7080000" y="1683450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contador = 3</a:t>
            </a:r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6478550" y="1284900"/>
            <a:ext cx="1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6628650" y="3232775"/>
            <a:ext cx="2149200" cy="109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 txBox="1"/>
          <p:nvPr/>
        </p:nvSpPr>
        <p:spPr>
          <a:xfrm>
            <a:off x="6509474" y="2834225"/>
            <a:ext cx="223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do computador</a:t>
            </a:r>
            <a:endParaRPr/>
          </a:p>
        </p:txBody>
      </p:sp>
      <p:sp>
        <p:nvSpPr>
          <p:cNvPr id="318" name="Google Shape;318;p38"/>
          <p:cNvSpPr txBox="1"/>
          <p:nvPr/>
        </p:nvSpPr>
        <p:spPr>
          <a:xfrm>
            <a:off x="6666450" y="3232775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são executados com repetição</a:t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27000" y="1950550"/>
            <a:ext cx="27831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contador in range(3):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/>
              <a:t>print(</a:t>
            </a:r>
            <a:r>
              <a:rPr lang="pt-BR"/>
              <a:t>“Olá”)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2299525" y="2571750"/>
            <a:ext cx="7449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6447275" y="1310950"/>
            <a:ext cx="2493000" cy="30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6597725" y="1683450"/>
            <a:ext cx="2149200" cy="64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7080000" y="1683450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contador = 3</a:t>
            </a:r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6478550" y="1284900"/>
            <a:ext cx="1382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6628650" y="3232775"/>
            <a:ext cx="2149200" cy="109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 txBox="1"/>
          <p:nvPr/>
        </p:nvSpPr>
        <p:spPr>
          <a:xfrm>
            <a:off x="6509474" y="2834225"/>
            <a:ext cx="223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do computador</a:t>
            </a:r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6666450" y="3232775"/>
            <a:ext cx="1246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for contador in range(5):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numero = 1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print(numero)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39" name="Google Shape;339;p40"/>
          <p:cNvSpPr txBox="1"/>
          <p:nvPr/>
        </p:nvSpPr>
        <p:spPr>
          <a:xfrm>
            <a:off x="4589950" y="1107125"/>
            <a:ext cx="44286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Qual algoritmo será repetido?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Quantas vezes ele será repetido?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Qual será o resultado disto?</a:t>
            </a:r>
            <a:endParaRPr sz="2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for contador in range(4)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	numero = 2</a:t>
            </a:r>
            <a:endParaRPr sz="20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print(numero*contador)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6" name="Google Shape;346;p41"/>
          <p:cNvSpPr txBox="1"/>
          <p:nvPr/>
        </p:nvSpPr>
        <p:spPr>
          <a:xfrm>
            <a:off x="4589950" y="1107125"/>
            <a:ext cx="44286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Qual algoritmo será repetido?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Quantas vezes ele será repetido?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Qual será o resultado disto?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base para uso de repetições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Identificar as instruções que se repetem e farão parte do escopo da repetição;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Identificar a quantidade de vezes que a repetição deve ser executada;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falta no algoritmo?</a:t>
            </a:r>
            <a:endParaRPr/>
          </a:p>
        </p:txBody>
      </p:sp>
      <p:sp>
        <p:nvSpPr>
          <p:cNvPr id="352" name="Google Shape;352;p42"/>
          <p:cNvSpPr txBox="1"/>
          <p:nvPr/>
        </p:nvSpPr>
        <p:spPr>
          <a:xfrm>
            <a:off x="401175" y="1339600"/>
            <a:ext cx="3453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5200825" y="1339600"/>
            <a:ext cx="505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arenR"/>
            </a:pPr>
            <a:r>
              <a:rPr lang="pt-BR" sz="2500"/>
              <a:t>range(10):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arenR"/>
            </a:pPr>
            <a:r>
              <a:rPr lang="pt-BR" sz="2500"/>
              <a:t>range(10) in contador: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arenR"/>
            </a:pPr>
            <a:r>
              <a:rPr lang="pt-BR" sz="2500"/>
              <a:t>contador in range(10):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LcParenR"/>
            </a:pPr>
            <a:r>
              <a:rPr lang="pt-BR" sz="2500"/>
              <a:t>i &gt; 0</a:t>
            </a:r>
            <a:endParaRPr sz="2500"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401175" y="2048000"/>
            <a:ext cx="30402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for ____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  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ordem correta do algoritmo?</a:t>
            </a:r>
            <a:endParaRPr/>
          </a:p>
        </p:txBody>
      </p:sp>
      <p:sp>
        <p:nvSpPr>
          <p:cNvPr id="360" name="Google Shape;360;p43"/>
          <p:cNvSpPr txBox="1"/>
          <p:nvPr/>
        </p:nvSpPr>
        <p:spPr>
          <a:xfrm>
            <a:off x="401175" y="1339600"/>
            <a:ext cx="3453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"/>
          <p:cNvSpPr txBox="1"/>
          <p:nvPr/>
        </p:nvSpPr>
        <p:spPr>
          <a:xfrm>
            <a:off x="2908650" y="1810600"/>
            <a:ext cx="505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LcParenR"/>
            </a:pPr>
            <a:r>
              <a:rPr lang="pt-BR" sz="3000"/>
              <a:t>contador in range(5)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LcParenR"/>
            </a:pPr>
            <a:r>
              <a:rPr lang="pt-BR" sz="3000"/>
              <a:t>for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LcParenR"/>
            </a:pPr>
            <a:r>
              <a:rPr lang="pt-BR" sz="3000"/>
              <a:t>print(contador)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LcParenR"/>
            </a:pPr>
            <a:r>
              <a:rPr lang="pt-BR" sz="3000"/>
              <a:t>: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 com este código?</a:t>
            </a:r>
            <a:endParaRPr/>
          </a:p>
        </p:txBody>
      </p:sp>
      <p:sp>
        <p:nvSpPr>
          <p:cNvPr id="367" name="Google Shape;367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for contador: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	print(“Olá”)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</a:t>
            </a:r>
            <a:r>
              <a:rPr lang="pt-BR"/>
              <a:t>ão sem quantidade de vezes definida</a:t>
            </a:r>
            <a:endParaRPr/>
          </a:p>
        </p:txBody>
      </p:sp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while &lt; comparação&gt;: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/>
              <a:t>    # instruções de repetição</a:t>
            </a:r>
            <a:endParaRPr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Repetição sem quantidade de vezes definida</a:t>
            </a:r>
            <a:endParaRPr/>
          </a:p>
        </p:txBody>
      </p:sp>
      <p:sp>
        <p:nvSpPr>
          <p:cNvPr id="379" name="Google Shape;37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while &lt; comparação&gt;: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/>
              <a:t>    # instruções de repetição</a:t>
            </a:r>
            <a:endParaRPr sz="2500"/>
          </a:p>
        </p:txBody>
      </p:sp>
      <p:sp>
        <p:nvSpPr>
          <p:cNvPr id="380" name="Google Shape;380;p46"/>
          <p:cNvSpPr/>
          <p:nvPr/>
        </p:nvSpPr>
        <p:spPr>
          <a:xfrm>
            <a:off x="4086925" y="2179200"/>
            <a:ext cx="1093200" cy="330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46"/>
          <p:cNvSpPr txBox="1"/>
          <p:nvPr/>
        </p:nvSpPr>
        <p:spPr>
          <a:xfrm>
            <a:off x="5451675" y="1995775"/>
            <a:ext cx="3191700" cy="115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Repetição irá acontecer enquanto a comparação for verdadeira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Repetição sem quantidade de vezes definida</a:t>
            </a:r>
            <a:endParaRPr/>
          </a:p>
        </p:txBody>
      </p:sp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produto = input()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while produto != “sair”: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/>
              <a:t>    produto = input()</a:t>
            </a:r>
            <a:endParaRPr sz="2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Repetição sem quantidade de vezes definida</a:t>
            </a:r>
            <a:endParaRPr/>
          </a:p>
        </p:txBody>
      </p:sp>
      <p:sp>
        <p:nvSpPr>
          <p:cNvPr id="393" name="Google Shape;393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produto = input()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while produto != “sair”: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/>
              <a:t>    print(produto)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Identificar as instruções que se repetem e farão parte do escopo da repetição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373975" y="915800"/>
            <a:ext cx="76887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nota = 0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nota_leitura = float( input() 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nota += nota_leitura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nota_leitura = float( input() 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nota += nota_leitura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nota_leitura = float( input() 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nota += nota_leitura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Identificar a quantidade de vezes que a repetição deve ser executada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2221175"/>
            <a:ext cx="76887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nota_leitura = float( input()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nota += nota_leitura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nota_leitura = float( input()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nota += nota_leitura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nota_leitura = float( input()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nota += nota_leitura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368000" y="2642900"/>
            <a:ext cx="1287600" cy="233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933425" y="3503550"/>
            <a:ext cx="390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 repetições</a:t>
            </a:r>
            <a:endParaRPr b="1"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Identificar a quantidade de vezes que a repetição deve ser executada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7650" y="2343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E se eu não souber quantas notas serão lidas?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repetições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Quantidade de vezes definidas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Quantidade de vezes indefinidas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 por quantidade de vezes definidas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Sintaxe: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 contador in range( quantidade-repeticoes 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  # escopo repetição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