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aleway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Italic.fntdata"/><Relationship Id="rId10" Type="http://schemas.openxmlformats.org/officeDocument/2006/relationships/font" Target="fonts/Raleway-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aleway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alewa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c2433986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c2433986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II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Desenhar uma fruta e um trampolim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Fazer com que ela caia automaticamente da parte superior da tela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Ao tocar no </a:t>
            </a:r>
            <a:r>
              <a:rPr lang="pt-BR"/>
              <a:t>trampolim</a:t>
            </a:r>
            <a:r>
              <a:rPr lang="pt-BR"/>
              <a:t>, ela deve saltar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