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6cc58460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6cc58460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6cc58460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6cc58460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bf162dd0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bf162dd0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bf162dd0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bf162dd0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6cc5846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6cc5846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bf162dd0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bf162dd0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bf162dd0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bf162dd0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bf162dd0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bf162dd0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bf162dd0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bf162dd0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bf162dd0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bf162dd0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bf162dd0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bf162dd0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bf162dd0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bf162dd0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6cc5846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6cc5846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6cc58460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6cc58460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dados com Python - Introdução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Leonardo Soares e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o problema com variáveis simples?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Gerenciar os dados de um cliente e suas transações: </a:t>
            </a:r>
            <a:r>
              <a:rPr lang="pt-BR"/>
              <a:t>Leonardo, saldo, idade, número da conta, agência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nome = “Leonardo”							</a:t>
            </a:r>
            <a:r>
              <a:rPr lang="pt-BR"/>
              <a:t>nome2 = “José”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saldo = 200								</a:t>
            </a:r>
            <a:r>
              <a:rPr lang="pt-BR"/>
              <a:t>saldo2 = 90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idade = 37								</a:t>
            </a:r>
            <a:r>
              <a:rPr lang="pt-BR"/>
              <a:t>idade2 = 72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agencia = 1234								</a:t>
            </a:r>
            <a:r>
              <a:rPr lang="pt-BR"/>
              <a:t>agencia2 = 1234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o problema com variáveis simples?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Gerenciar os dados de um cliente e suas transações: </a:t>
            </a:r>
            <a:r>
              <a:rPr lang="pt-BR"/>
              <a:t>Leonardo, saldo, idade, número da conta, agência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nome = “Leonardo”							nome2 = “José”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saldo = 200								saldo2 = 90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idade = 37								idade2 = 72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agencia = 1234								agencia2 = 1234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1416325" y="2571750"/>
            <a:ext cx="5799600" cy="105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AutoNum type="arabicParenR"/>
            </a:pPr>
            <a:r>
              <a:rPr b="1" lang="pt-BR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 variáveis possuem relações entre si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ato"/>
              <a:buAutoNum type="arabicParenR"/>
            </a:pPr>
            <a:r>
              <a:rPr b="1" lang="pt-BR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Muitas variáveis sendo declaradas!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exemplos…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No jogo da velha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/>
              <a:t>As posições em cada setor do tabuleiro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No jogo Snake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/>
              <a:t>Organizar as partes da cobra, quantidade e localização em um mapa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No jogo batalha naval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/>
              <a:t>Identificar onde há barcos, água, tiros dados, entre outros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representar dados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É preciso conhecer a </a:t>
            </a:r>
            <a:r>
              <a:rPr b="1" lang="pt-BR"/>
              <a:t>natureza da informação</a:t>
            </a:r>
            <a:endParaRPr b="1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Por exemplo: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/>
              <a:t>Quais dados serão armazenados?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/>
              <a:t>Há relação entre eles?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/>
              <a:t>Será preciso incluir ou modificar o valor de um dado?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/>
              <a:t>Será preciso comparar um conjunto de dados com outro?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/>
              <a:t>Será preciso manipular o dado em uma ordem específica?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01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Notas dos alunos de uma turma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pt-BR"/>
              <a:t>Quais dados serão armazenados?</a:t>
            </a:r>
            <a:r>
              <a:rPr lang="pt-BR"/>
              <a:t> Endereços de páginas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pt-BR"/>
              <a:t>Há relação entre eles?</a:t>
            </a:r>
            <a:r>
              <a:rPr lang="pt-BR"/>
              <a:t> Sim, há uma ordem entre os dados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pt-BR"/>
              <a:t>Será preciso incluir ou modificar o valor de um dado?</a:t>
            </a:r>
            <a:r>
              <a:rPr lang="pt-BR"/>
              <a:t> Sim, a cada página aberta, a anterior se torna histórico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pt-BR"/>
              <a:t>Será preciso comparar um dado com outro?</a:t>
            </a:r>
            <a:r>
              <a:rPr lang="pt-BR"/>
              <a:t> Não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pt-BR"/>
              <a:t>Será preciso manipular o dado em uma ordem específica?</a:t>
            </a:r>
            <a:r>
              <a:rPr lang="pt-BR"/>
              <a:t> Sim, é preciso conhecer o dado aberto antes da página atual e seus antecessores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01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Histórico de navegação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pt-BR"/>
              <a:t>Quais dados serão armazenados?</a:t>
            </a:r>
            <a:r>
              <a:rPr lang="pt-BR"/>
              <a:t> Endereços de páginas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pt-BR"/>
              <a:t>Há relação entre eles?</a:t>
            </a:r>
            <a:r>
              <a:rPr lang="pt-BR"/>
              <a:t> Sim, há uma ordem entre os dados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pt-BR"/>
              <a:t>Será preciso incluir ou modificar o valor de um dado?</a:t>
            </a:r>
            <a:r>
              <a:rPr lang="pt-BR"/>
              <a:t> Sim, a cada página aberta, a anterior se torna histórico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pt-BR"/>
              <a:t>Será preciso comparar um dado com outro?</a:t>
            </a:r>
            <a:r>
              <a:rPr lang="pt-BR"/>
              <a:t> Não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pt-BR"/>
              <a:t>Será preciso manipular o dado em uma ordem específica?</a:t>
            </a:r>
            <a:r>
              <a:rPr lang="pt-BR"/>
              <a:t> Sim, é preciso conhecer o dado aberto antes da página atual e seus antecessores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dados importam para a programação?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dados importam para a programação?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Um programa de computador está a todo momento manipulando dados..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dados importam para a programação?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Whatsapp: mensagens, contatos, grupos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Calculadora: números, histórico de operações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Angry birds: quantidade de pássaros para arremessar, ângulo de lançamento, localização no mapa, quantidade de porcos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estrutura de dados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Forma de representar, armazenar e organizar dados em um programa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estrutura de dados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Forma de representar, armazenar e organizar dados em um programa</a:t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 flipH="1" rot="10800000">
            <a:off x="2816874" y="2501732"/>
            <a:ext cx="466500" cy="690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667175" y="2673025"/>
            <a:ext cx="3661200" cy="1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Utilizamos a programação para representar diferentes situações, seja de aplicações sérias ou jogos</a:t>
            </a:r>
            <a:endParaRPr sz="1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01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Histórico de um navegador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/>
              <a:t>Gerenciar as páginas visitadas anteriormente em uma determinada aba: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pt-BR"/>
              <a:t>“google”, “ifpe”, “amazon”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 Banco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/>
              <a:t>Gerenciar os dados de um cliente e suas transações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pt-BR"/>
              <a:t>Leonardo, saldo, idade, número da conta, agência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o problema com vari</a:t>
            </a:r>
            <a:r>
              <a:rPr lang="pt-BR"/>
              <a:t>áveis simples?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Gerenciar os dados de um cliente e suas transações: </a:t>
            </a:r>
            <a:r>
              <a:rPr lang="pt-BR"/>
              <a:t>Leonardo, saldo, idade, número da conta, agência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o problema com variáveis simples?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Gerenciar os dados de um cliente e suas transações: </a:t>
            </a:r>
            <a:r>
              <a:rPr lang="pt-BR"/>
              <a:t>Leonardo, saldo, idade, número da conta, agência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nome = “Leonardo”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saldo = 200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idade = 37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agencia = 1234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