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bb08416b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bb08416b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bb08416b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bb08416b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bb08416b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bb08416b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430dacc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430dacc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430dacc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430dacc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bb08416b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1bb08416b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bb08416b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bb08416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bb08416b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bb08416b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bb08416b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bb08416b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6f5f53d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6f5f53d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f92137b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f92137b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bb08416b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bb08416b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6f5f53d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6f5f53d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b08416b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bb08416b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 listas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Fatiamento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alimentos_feira = [ “feijão”, “arroz”, “carne”, “queijo”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sublista = alimentos_feira[:2] # recupera do elemento 0 a 2-1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print(sublista)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Combinando listas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alimentos_feira = [ “feijão”, “arroz”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outra_lista = [ “carne”]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lista_final = alimentos_feira+outra_lista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Quantidade de elementos de uma lista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Retorna um inteiro informando o total de elementos na lista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Sintaxe: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alimentos_feira = [ “feijão”, “arroz”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tamanho = len(alimentos_feira)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</a:t>
            </a:r>
            <a:r>
              <a:rPr lang="pt-BR"/>
              <a:t>ício guiado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Uma aplicaç</a:t>
            </a:r>
            <a:r>
              <a:rPr lang="pt-BR"/>
              <a:t>ão do Detran deseja identificar os candidatos à CNH que podem ou não dirigir. A regra atual permite dirigir dos 18 aos 85 anos. Crie uma aplicação que solicite as idades das pessoas e guarde aqueles que podem e que não podem dirigir. A quantidade de motoristas é indefinida, até que o usuário digite -1. Ao final, apresente o nome de cada motorista em cada situação.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Construam um jogo da velha utilizando listas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O que são listas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Criação e posição de elementos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Iteração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Inserção de dados após sua criação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Permite inserir elementos após a criação da lista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sintaxe: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lista.append( elemento 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Inserção de dados após sua criação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alimentos_feira = [ “feijão”, “arroz”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novo_alimento = input()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alimentos_feira.append(novo_alimento)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print(</a:t>
            </a:r>
            <a:r>
              <a:rPr lang="pt-BR"/>
              <a:t>alimentos_feira)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Inserir elemento em posição específica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alimentos_feira = [ “feijão”, “arroz”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alimentos_feira.insert(0, “macarrão”) # insere na primeira posição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Alterar o valor de um elemento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alimentos_feira = [ “feijão”, “arroz”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alimentos_feira[1] = “macarrão”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print(alimentos_feira) # [“feijão”, “macarrão”]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Remover um elemento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Sintaxe: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lista.remove( elemento )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Remover um elemento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Sintaxe: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lista.pop( posicao 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alimentos_feira = [ “feijão”, “arroz”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alimento_removido = alimentos_feira .pop(1)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Fatiamento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Recupera uma parte da lista, definindo um começo e um fim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/>
              <a:t>Sintaxe: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lista[inicio:n] # onde n = número - 1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