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0b8666b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0b8666b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0db856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0db856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0db8564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0db8564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0b8666b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0b8666b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0b8666b5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0b8666b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0b8666b5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0b8666b5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0b8666b5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0b8666b5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0b8666b5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0b8666b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bbc3a2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0bbc3a2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b8666b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0b8666b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b8666b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0b8666b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0bbc3a2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0bbc3a2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0c7ad2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0c7ad2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0c7ad24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0c7ad24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0b8666b5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0b8666b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0b8666b5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0b8666b5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0b8666b5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0b8666b5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0b8666b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0b8666b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b8666b5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b8666b5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b8666b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b8666b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0b8666b5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0b8666b5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0b8666b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0b8666b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b8666b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b8666b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0b8666b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0b8666b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 - Parte III (dicionários)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304475" y="2189625"/>
            <a:ext cx="4377300" cy="989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print(aluno[“nome”])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304475" y="2189625"/>
            <a:ext cx="4377300" cy="989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print(aluno[“cpf”])</a:t>
            </a:r>
            <a:endParaRPr sz="1700"/>
          </a:p>
        </p:txBody>
      </p:sp>
      <p:sp>
        <p:nvSpPr>
          <p:cNvPr id="156" name="Google Shape;156;p23"/>
          <p:cNvSpPr/>
          <p:nvPr/>
        </p:nvSpPr>
        <p:spPr>
          <a:xfrm>
            <a:off x="4312900" y="2791075"/>
            <a:ext cx="3076200" cy="17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524525" y="2729550"/>
            <a:ext cx="163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Ocasiona um erro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os valores de um dicionário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279875" y="2368050"/>
            <a:ext cx="3995700" cy="1013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variavel.get(chave)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novos valores ao dicionário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279875" y="2368050"/>
            <a:ext cx="3995700" cy="1013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variavel[“chave”] = valor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304475" y="2189625"/>
            <a:ext cx="4377300" cy="989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aluno[“cpf”] = 12345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Removendo chaves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304475" y="2189625"/>
            <a:ext cx="4377300" cy="989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del aluno[“nome”]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Iterando sobre chaves do dicionários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279875" y="2368050"/>
            <a:ext cx="3995700" cy="1690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for chave in variavel: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	print(chave)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Iterando sobre chaves do dicionários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279875" y="2368050"/>
            <a:ext cx="3995700" cy="1690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for chave in variavel: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	print(chave)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2574150" y="809400"/>
            <a:ext cx="3995700" cy="1690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for chave in </a:t>
            </a:r>
            <a:r>
              <a:rPr lang="pt-BR" sz="1700"/>
              <a:t>aluno </a:t>
            </a:r>
            <a:r>
              <a:rPr lang="pt-BR" sz="1700"/>
              <a:t>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	print(aluno[chave])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Iterando sobre valores do dicionários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046200" y="1853850"/>
            <a:ext cx="3995700" cy="1690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for chave, valor in variavel.items():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	print(chave, valor)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Precisamos representar na programação os alunos desta turma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Como fazer?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Iterando sobre valores do dicionários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046200" y="1853850"/>
            <a:ext cx="3995700" cy="1690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 = { “nome”: “Billyjean”, “idade”:28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for chave, valor in </a:t>
            </a:r>
            <a:r>
              <a:rPr lang="pt-BR" sz="1700"/>
              <a:t>aluno </a:t>
            </a:r>
            <a:r>
              <a:rPr lang="pt-BR" sz="1700"/>
              <a:t>.items():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	print(chave, valor)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a existência de uma chave no dicionário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chave in dicionario: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# a chave existe no dicionário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a existência de uma chave no dicionário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nome in aluno: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print(“Aluno tem nome”)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combinar diferentes estruturas de dados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304475" y="2189625"/>
            <a:ext cx="3995700" cy="1149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alunoUm = { “nome”:”Billyjean”, “idade”:28 }</a:t>
            </a:r>
            <a:br>
              <a:rPr lang="pt-BR" sz="1700"/>
            </a:br>
            <a:r>
              <a:rPr lang="pt-BR" sz="1700"/>
              <a:t>alunoDois = { “nome”:”Thor”, “idade”:20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alunos = [</a:t>
            </a:r>
            <a:r>
              <a:rPr lang="pt-BR" sz="1700"/>
              <a:t>alunoUm, alunoDois</a:t>
            </a:r>
            <a:r>
              <a:rPr lang="pt-BR" sz="1700"/>
              <a:t>]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guiado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Crie um programa que gerencie o cadastro de alunos em uma escola. O programa deve permitir adicionar alunos a partir de sua matrícula com suas respectivas notas, atualizar notas, remover alunos e calcular a média das notas.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práticos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1: Crie um dicionário que armazene informações sobre um livro (título, autor, ano de publicação, gênero). Adicione e remova pares chave-valor e exiba o dicionário atualizado.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Exercício 2: Dado o dicionário alunos = {"João": 7.5, "Maria": 8.0, "Pedro": 6.5}, calcule e exiba a média das notas.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Exercício 3: Crie um dicionário de contatos, onde a chave é o nome da pessoa e o valor é o número de telefone. Implemente funções para adicionar, remover e buscar contatos.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Qual a limitação da abordagem atual?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Como resolver?</a:t>
            </a:r>
            <a:endParaRPr/>
          </a:p>
        </p:txBody>
      </p:sp>
      <p:pic>
        <p:nvPicPr>
          <p:cNvPr id="100" name="Google Shape;100;p15" title="Free Images : education, studying, university, icon, bachelor, cap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25" y="1788225"/>
            <a:ext cx="2516398" cy="2516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013875" y="2255825"/>
            <a:ext cx="184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CPF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Matrícula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Cadeiras 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matriculadas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 title="Banco de imagens : escrevendo, livro, palavra, leitura, papel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47" y="1420850"/>
            <a:ext cx="4370575" cy="342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Coleção formada por pares de chave-valor, onde cada chave deve ser </a:t>
            </a:r>
            <a:r>
              <a:rPr b="1" lang="pt-BR"/>
              <a:t>única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Coleção formada por pares de chave-valor, onde cada chave deve ser </a:t>
            </a:r>
            <a:r>
              <a:rPr b="1" lang="pt-BR"/>
              <a:t>única</a:t>
            </a:r>
            <a:endParaRPr b="1"/>
          </a:p>
        </p:txBody>
      </p:sp>
      <p:sp>
        <p:nvSpPr>
          <p:cNvPr id="121" name="Google Shape;121;p18"/>
          <p:cNvSpPr/>
          <p:nvPr/>
        </p:nvSpPr>
        <p:spPr>
          <a:xfrm>
            <a:off x="3882250" y="2446550"/>
            <a:ext cx="178500" cy="62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344150" y="3135650"/>
            <a:ext cx="325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chave é uma representação que usamos para nos referir à uma informação (valor)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910575" y="3880600"/>
            <a:ext cx="354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Exemplo: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 “Leonardo”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cpf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12345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para criação de dicionários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304475" y="2189625"/>
            <a:ext cx="3995700" cy="48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variavel = { “chave”:valor, “chave”:valor  } 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2304475" y="2189625"/>
            <a:ext cx="4223400" cy="48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aluno</a:t>
            </a:r>
            <a:r>
              <a:rPr lang="pt-BR" sz="1700"/>
              <a:t> = { “nome”: “Billyjean”, “idade”:28  } 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os valores de um dicionárip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279875" y="2368050"/>
            <a:ext cx="3995700" cy="1013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variavel = { “chave”:valor, “chave”:valor  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variavel[chave]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